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1024" r:id="rId3"/>
    <p:sldId id="1139" r:id="rId4"/>
    <p:sldId id="1107" r:id="rId5"/>
    <p:sldId id="1141" r:id="rId6"/>
    <p:sldId id="1142" r:id="rId7"/>
    <p:sldId id="1143" r:id="rId8"/>
    <p:sldId id="1144" r:id="rId9"/>
    <p:sldId id="1145" r:id="rId10"/>
    <p:sldId id="1146" r:id="rId11"/>
    <p:sldId id="1147" r:id="rId12"/>
    <p:sldId id="1148" r:id="rId13"/>
    <p:sldId id="1149" r:id="rId14"/>
    <p:sldId id="1171" r:id="rId15"/>
    <p:sldId id="1150" r:id="rId16"/>
    <p:sldId id="1151" r:id="rId17"/>
    <p:sldId id="1152" r:id="rId18"/>
    <p:sldId id="1153" r:id="rId19"/>
    <p:sldId id="1154" r:id="rId20"/>
    <p:sldId id="1155" r:id="rId21"/>
    <p:sldId id="1156" r:id="rId22"/>
    <p:sldId id="1157" r:id="rId23"/>
    <p:sldId id="1158" r:id="rId24"/>
    <p:sldId id="1159" r:id="rId25"/>
    <p:sldId id="1160" r:id="rId26"/>
    <p:sldId id="1161" r:id="rId27"/>
    <p:sldId id="1162" r:id="rId28"/>
    <p:sldId id="1163" r:id="rId29"/>
    <p:sldId id="1164" r:id="rId30"/>
    <p:sldId id="1165" r:id="rId31"/>
    <p:sldId id="1166" r:id="rId32"/>
    <p:sldId id="1168" r:id="rId33"/>
    <p:sldId id="1169" r:id="rId34"/>
    <p:sldId id="117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08F3BD-0F21-4382-9C56-871D9E5EF1F1}" v="12" dt="2024-01-09T17:29:33.5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rabh Budhiraja" userId="349627261ff1e53f" providerId="LiveId" clId="{1508F3BD-0F21-4382-9C56-871D9E5EF1F1}"/>
    <pc:docChg chg="addSld delSld modSld sldOrd">
      <pc:chgData name="Sourabh Budhiraja" userId="349627261ff1e53f" providerId="LiveId" clId="{1508F3BD-0F21-4382-9C56-871D9E5EF1F1}" dt="2024-01-09T17:30:39.138" v="79" actId="2711"/>
      <pc:docMkLst>
        <pc:docMk/>
      </pc:docMkLst>
      <pc:sldChg chg="modSp mod">
        <pc:chgData name="Sourabh Budhiraja" userId="349627261ff1e53f" providerId="LiveId" clId="{1508F3BD-0F21-4382-9C56-871D9E5EF1F1}" dt="2023-12-26T18:20:27.080" v="4" actId="20577"/>
        <pc:sldMkLst>
          <pc:docMk/>
          <pc:sldMk cId="1352486912" sldId="1024"/>
        </pc:sldMkLst>
        <pc:spChg chg="mod">
          <ac:chgData name="Sourabh Budhiraja" userId="349627261ff1e53f" providerId="LiveId" clId="{1508F3BD-0F21-4382-9C56-871D9E5EF1F1}" dt="2023-12-26T18:20:27.080" v="4" actId="20577"/>
          <ac:spMkLst>
            <pc:docMk/>
            <pc:sldMk cId="1352486912" sldId="1024"/>
            <ac:spMk id="26" creationId="{00000000-0000-0000-0000-000000000000}"/>
          </ac:spMkLst>
        </pc:spChg>
      </pc:sldChg>
      <pc:sldChg chg="modSp mod">
        <pc:chgData name="Sourabh Budhiraja" userId="349627261ff1e53f" providerId="LiveId" clId="{1508F3BD-0F21-4382-9C56-871D9E5EF1F1}" dt="2023-12-26T18:22:39.897" v="5"/>
        <pc:sldMkLst>
          <pc:docMk/>
          <pc:sldMk cId="2001303778" sldId="1139"/>
        </pc:sldMkLst>
        <pc:spChg chg="mod">
          <ac:chgData name="Sourabh Budhiraja" userId="349627261ff1e53f" providerId="LiveId" clId="{1508F3BD-0F21-4382-9C56-871D9E5EF1F1}" dt="2023-12-26T18:22:39.897" v="5"/>
          <ac:spMkLst>
            <pc:docMk/>
            <pc:sldMk cId="2001303778" sldId="1139"/>
            <ac:spMk id="3" creationId="{2429C1C9-571A-41C5-AF2B-1FE61DD740DD}"/>
          </ac:spMkLst>
        </pc:spChg>
      </pc:sldChg>
      <pc:sldChg chg="modSp mod">
        <pc:chgData name="Sourabh Budhiraja" userId="349627261ff1e53f" providerId="LiveId" clId="{1508F3BD-0F21-4382-9C56-871D9E5EF1F1}" dt="2024-01-09T17:09:25.334" v="11" actId="123"/>
        <pc:sldMkLst>
          <pc:docMk/>
          <pc:sldMk cId="2024777082" sldId="1142"/>
        </pc:sldMkLst>
        <pc:spChg chg="mod">
          <ac:chgData name="Sourabh Budhiraja" userId="349627261ff1e53f" providerId="LiveId" clId="{1508F3BD-0F21-4382-9C56-871D9E5EF1F1}" dt="2024-01-09T17:09:25.334" v="11" actId="123"/>
          <ac:spMkLst>
            <pc:docMk/>
            <pc:sldMk cId="2024777082" sldId="1142"/>
            <ac:spMk id="3" creationId="{555D4F4A-6890-BC05-803D-D4D74EAA1567}"/>
          </ac:spMkLst>
        </pc:spChg>
      </pc:sldChg>
      <pc:sldChg chg="modSp mod">
        <pc:chgData name="Sourabh Budhiraja" userId="349627261ff1e53f" providerId="LiveId" clId="{1508F3BD-0F21-4382-9C56-871D9E5EF1F1}" dt="2024-01-09T17:10:43.475" v="14" actId="123"/>
        <pc:sldMkLst>
          <pc:docMk/>
          <pc:sldMk cId="3642324480" sldId="1143"/>
        </pc:sldMkLst>
        <pc:spChg chg="mod">
          <ac:chgData name="Sourabh Budhiraja" userId="349627261ff1e53f" providerId="LiveId" clId="{1508F3BD-0F21-4382-9C56-871D9E5EF1F1}" dt="2024-01-09T17:10:43.475" v="14" actId="123"/>
          <ac:spMkLst>
            <pc:docMk/>
            <pc:sldMk cId="3642324480" sldId="1143"/>
            <ac:spMk id="3" creationId="{555D4F4A-6890-BC05-803D-D4D74EAA1567}"/>
          </ac:spMkLst>
        </pc:spChg>
      </pc:sldChg>
      <pc:sldChg chg="modSp mod">
        <pc:chgData name="Sourabh Budhiraja" userId="349627261ff1e53f" providerId="LiveId" clId="{1508F3BD-0F21-4382-9C56-871D9E5EF1F1}" dt="2024-01-09T17:11:00.838" v="16" actId="12"/>
        <pc:sldMkLst>
          <pc:docMk/>
          <pc:sldMk cId="3391750321" sldId="1145"/>
        </pc:sldMkLst>
        <pc:spChg chg="mod">
          <ac:chgData name="Sourabh Budhiraja" userId="349627261ff1e53f" providerId="LiveId" clId="{1508F3BD-0F21-4382-9C56-871D9E5EF1F1}" dt="2024-01-09T17:11:00.838" v="16" actId="12"/>
          <ac:spMkLst>
            <pc:docMk/>
            <pc:sldMk cId="3391750321" sldId="1145"/>
            <ac:spMk id="3" creationId="{555D4F4A-6890-BC05-803D-D4D74EAA1567}"/>
          </ac:spMkLst>
        </pc:spChg>
      </pc:sldChg>
      <pc:sldChg chg="modSp mod">
        <pc:chgData name="Sourabh Budhiraja" userId="349627261ff1e53f" providerId="LiveId" clId="{1508F3BD-0F21-4382-9C56-871D9E5EF1F1}" dt="2024-01-09T17:11:26.110" v="17" actId="123"/>
        <pc:sldMkLst>
          <pc:docMk/>
          <pc:sldMk cId="917006552" sldId="1146"/>
        </pc:sldMkLst>
        <pc:spChg chg="mod">
          <ac:chgData name="Sourabh Budhiraja" userId="349627261ff1e53f" providerId="LiveId" clId="{1508F3BD-0F21-4382-9C56-871D9E5EF1F1}" dt="2024-01-09T17:11:26.110" v="17" actId="123"/>
          <ac:spMkLst>
            <pc:docMk/>
            <pc:sldMk cId="917006552" sldId="1146"/>
            <ac:spMk id="3" creationId="{555D4F4A-6890-BC05-803D-D4D74EAA1567}"/>
          </ac:spMkLst>
        </pc:spChg>
      </pc:sldChg>
      <pc:sldChg chg="modSp mod">
        <pc:chgData name="Sourabh Budhiraja" userId="349627261ff1e53f" providerId="LiveId" clId="{1508F3BD-0F21-4382-9C56-871D9E5EF1F1}" dt="2024-01-09T17:12:11.552" v="20" actId="1076"/>
        <pc:sldMkLst>
          <pc:docMk/>
          <pc:sldMk cId="2337229694" sldId="1147"/>
        </pc:sldMkLst>
        <pc:spChg chg="mod">
          <ac:chgData name="Sourabh Budhiraja" userId="349627261ff1e53f" providerId="LiveId" clId="{1508F3BD-0F21-4382-9C56-871D9E5EF1F1}" dt="2024-01-09T17:11:59.783" v="19" actId="12"/>
          <ac:spMkLst>
            <pc:docMk/>
            <pc:sldMk cId="2337229694" sldId="1147"/>
            <ac:spMk id="3" creationId="{555D4F4A-6890-BC05-803D-D4D74EAA1567}"/>
          </ac:spMkLst>
        </pc:spChg>
        <pc:picChg chg="mod">
          <ac:chgData name="Sourabh Budhiraja" userId="349627261ff1e53f" providerId="LiveId" clId="{1508F3BD-0F21-4382-9C56-871D9E5EF1F1}" dt="2024-01-09T17:12:11.552" v="20" actId="1076"/>
          <ac:picMkLst>
            <pc:docMk/>
            <pc:sldMk cId="2337229694" sldId="1147"/>
            <ac:picMk id="5" creationId="{23A853AC-9953-639D-8B29-DD4371AEC00F}"/>
          </ac:picMkLst>
        </pc:picChg>
      </pc:sldChg>
      <pc:sldChg chg="modSp mod">
        <pc:chgData name="Sourabh Budhiraja" userId="349627261ff1e53f" providerId="LiveId" clId="{1508F3BD-0F21-4382-9C56-871D9E5EF1F1}" dt="2024-01-09T17:14:18.596" v="24" actId="2711"/>
        <pc:sldMkLst>
          <pc:docMk/>
          <pc:sldMk cId="670810034" sldId="1148"/>
        </pc:sldMkLst>
        <pc:spChg chg="mod">
          <ac:chgData name="Sourabh Budhiraja" userId="349627261ff1e53f" providerId="LiveId" clId="{1508F3BD-0F21-4382-9C56-871D9E5EF1F1}" dt="2024-01-09T17:14:18.596" v="24" actId="2711"/>
          <ac:spMkLst>
            <pc:docMk/>
            <pc:sldMk cId="670810034" sldId="1148"/>
            <ac:spMk id="3" creationId="{555D4F4A-6890-BC05-803D-D4D74EAA1567}"/>
          </ac:spMkLst>
        </pc:spChg>
      </pc:sldChg>
      <pc:sldChg chg="modSp mod">
        <pc:chgData name="Sourabh Budhiraja" userId="349627261ff1e53f" providerId="LiveId" clId="{1508F3BD-0F21-4382-9C56-871D9E5EF1F1}" dt="2024-01-09T17:13:01.321" v="21" actId="2711"/>
        <pc:sldMkLst>
          <pc:docMk/>
          <pc:sldMk cId="3520653989" sldId="1149"/>
        </pc:sldMkLst>
        <pc:spChg chg="mod">
          <ac:chgData name="Sourabh Budhiraja" userId="349627261ff1e53f" providerId="LiveId" clId="{1508F3BD-0F21-4382-9C56-871D9E5EF1F1}" dt="2024-01-09T17:13:01.321" v="21" actId="2711"/>
          <ac:spMkLst>
            <pc:docMk/>
            <pc:sldMk cId="3520653989" sldId="1149"/>
            <ac:spMk id="3" creationId="{555D4F4A-6890-BC05-803D-D4D74EAA1567}"/>
          </ac:spMkLst>
        </pc:spChg>
      </pc:sldChg>
      <pc:sldChg chg="modSp mod ord">
        <pc:chgData name="Sourabh Budhiraja" userId="349627261ff1e53f" providerId="LiveId" clId="{1508F3BD-0F21-4382-9C56-871D9E5EF1F1}" dt="2024-01-09T17:16:04.292" v="34" actId="255"/>
        <pc:sldMkLst>
          <pc:docMk/>
          <pc:sldMk cId="3238784944" sldId="1150"/>
        </pc:sldMkLst>
        <pc:spChg chg="mod">
          <ac:chgData name="Sourabh Budhiraja" userId="349627261ff1e53f" providerId="LiveId" clId="{1508F3BD-0F21-4382-9C56-871D9E5EF1F1}" dt="2024-01-09T17:16:04.292" v="34" actId="255"/>
          <ac:spMkLst>
            <pc:docMk/>
            <pc:sldMk cId="3238784944" sldId="1150"/>
            <ac:spMk id="3" creationId="{555D4F4A-6890-BC05-803D-D4D74EAA1567}"/>
          </ac:spMkLst>
        </pc:spChg>
      </pc:sldChg>
      <pc:sldChg chg="modSp mod">
        <pc:chgData name="Sourabh Budhiraja" userId="349627261ff1e53f" providerId="LiveId" clId="{1508F3BD-0F21-4382-9C56-871D9E5EF1F1}" dt="2024-01-09T17:17:28.798" v="38" actId="2711"/>
        <pc:sldMkLst>
          <pc:docMk/>
          <pc:sldMk cId="2861154596" sldId="1151"/>
        </pc:sldMkLst>
        <pc:spChg chg="mod">
          <ac:chgData name="Sourabh Budhiraja" userId="349627261ff1e53f" providerId="LiveId" clId="{1508F3BD-0F21-4382-9C56-871D9E5EF1F1}" dt="2024-01-09T17:17:28.798" v="38" actId="2711"/>
          <ac:spMkLst>
            <pc:docMk/>
            <pc:sldMk cId="2861154596" sldId="1151"/>
            <ac:spMk id="3" creationId="{555D4F4A-6890-BC05-803D-D4D74EAA1567}"/>
          </ac:spMkLst>
        </pc:spChg>
      </pc:sldChg>
      <pc:sldChg chg="modSp mod">
        <pc:chgData name="Sourabh Budhiraja" userId="349627261ff1e53f" providerId="LiveId" clId="{1508F3BD-0F21-4382-9C56-871D9E5EF1F1}" dt="2024-01-09T17:19:16.757" v="46" actId="2711"/>
        <pc:sldMkLst>
          <pc:docMk/>
          <pc:sldMk cId="4294636206" sldId="1152"/>
        </pc:sldMkLst>
        <pc:spChg chg="mod">
          <ac:chgData name="Sourabh Budhiraja" userId="349627261ff1e53f" providerId="LiveId" clId="{1508F3BD-0F21-4382-9C56-871D9E5EF1F1}" dt="2024-01-09T17:19:16.757" v="46" actId="2711"/>
          <ac:spMkLst>
            <pc:docMk/>
            <pc:sldMk cId="4294636206" sldId="1152"/>
            <ac:spMk id="3" creationId="{555D4F4A-6890-BC05-803D-D4D74EAA1567}"/>
          </ac:spMkLst>
        </pc:spChg>
        <pc:picChg chg="mod">
          <ac:chgData name="Sourabh Budhiraja" userId="349627261ff1e53f" providerId="LiveId" clId="{1508F3BD-0F21-4382-9C56-871D9E5EF1F1}" dt="2024-01-09T17:18:54.524" v="43" actId="14100"/>
          <ac:picMkLst>
            <pc:docMk/>
            <pc:sldMk cId="4294636206" sldId="1152"/>
            <ac:picMk id="3074" creationId="{6EDB07E9-7699-B500-C92E-04373FB0CCAF}"/>
          </ac:picMkLst>
        </pc:picChg>
      </pc:sldChg>
      <pc:sldChg chg="modSp mod">
        <pc:chgData name="Sourabh Budhiraja" userId="349627261ff1e53f" providerId="LiveId" clId="{1508F3BD-0F21-4382-9C56-871D9E5EF1F1}" dt="2024-01-09T17:20:03.713" v="47" actId="2711"/>
        <pc:sldMkLst>
          <pc:docMk/>
          <pc:sldMk cId="762799247" sldId="1153"/>
        </pc:sldMkLst>
        <pc:spChg chg="mod">
          <ac:chgData name="Sourabh Budhiraja" userId="349627261ff1e53f" providerId="LiveId" clId="{1508F3BD-0F21-4382-9C56-871D9E5EF1F1}" dt="2024-01-09T17:20:03.713" v="47" actId="2711"/>
          <ac:spMkLst>
            <pc:docMk/>
            <pc:sldMk cId="762799247" sldId="1153"/>
            <ac:spMk id="3" creationId="{555D4F4A-6890-BC05-803D-D4D74EAA1567}"/>
          </ac:spMkLst>
        </pc:spChg>
      </pc:sldChg>
      <pc:sldChg chg="modSp mod">
        <pc:chgData name="Sourabh Budhiraja" userId="349627261ff1e53f" providerId="LiveId" clId="{1508F3BD-0F21-4382-9C56-871D9E5EF1F1}" dt="2024-01-09T17:20:28.483" v="49" actId="2711"/>
        <pc:sldMkLst>
          <pc:docMk/>
          <pc:sldMk cId="3833935079" sldId="1154"/>
        </pc:sldMkLst>
        <pc:spChg chg="mod">
          <ac:chgData name="Sourabh Budhiraja" userId="349627261ff1e53f" providerId="LiveId" clId="{1508F3BD-0F21-4382-9C56-871D9E5EF1F1}" dt="2024-01-09T17:20:28.483" v="49" actId="2711"/>
          <ac:spMkLst>
            <pc:docMk/>
            <pc:sldMk cId="3833935079" sldId="1154"/>
            <ac:spMk id="3" creationId="{555D4F4A-6890-BC05-803D-D4D74EAA1567}"/>
          </ac:spMkLst>
        </pc:spChg>
      </pc:sldChg>
      <pc:sldChg chg="modSp mod">
        <pc:chgData name="Sourabh Budhiraja" userId="349627261ff1e53f" providerId="LiveId" clId="{1508F3BD-0F21-4382-9C56-871D9E5EF1F1}" dt="2024-01-09T17:21:14.743" v="53" actId="2711"/>
        <pc:sldMkLst>
          <pc:docMk/>
          <pc:sldMk cId="431412499" sldId="1155"/>
        </pc:sldMkLst>
        <pc:spChg chg="mod">
          <ac:chgData name="Sourabh Budhiraja" userId="349627261ff1e53f" providerId="LiveId" clId="{1508F3BD-0F21-4382-9C56-871D9E5EF1F1}" dt="2024-01-09T17:21:14.743" v="53" actId="2711"/>
          <ac:spMkLst>
            <pc:docMk/>
            <pc:sldMk cId="431412499" sldId="1155"/>
            <ac:spMk id="3" creationId="{555D4F4A-6890-BC05-803D-D4D74EAA1567}"/>
          </ac:spMkLst>
        </pc:spChg>
        <pc:picChg chg="mod">
          <ac:chgData name="Sourabh Budhiraja" userId="349627261ff1e53f" providerId="LiveId" clId="{1508F3BD-0F21-4382-9C56-871D9E5EF1F1}" dt="2024-01-09T17:21:06.310" v="52" actId="14100"/>
          <ac:picMkLst>
            <pc:docMk/>
            <pc:sldMk cId="431412499" sldId="1155"/>
            <ac:picMk id="4098" creationId="{067B8D67-BCC6-69E0-CAC9-2DDB7D57EA17}"/>
          </ac:picMkLst>
        </pc:picChg>
      </pc:sldChg>
      <pc:sldChg chg="modSp mod">
        <pc:chgData name="Sourabh Budhiraja" userId="349627261ff1e53f" providerId="LiveId" clId="{1508F3BD-0F21-4382-9C56-871D9E5EF1F1}" dt="2024-01-09T17:21:53.275" v="54" actId="2711"/>
        <pc:sldMkLst>
          <pc:docMk/>
          <pc:sldMk cId="547066412" sldId="1156"/>
        </pc:sldMkLst>
        <pc:spChg chg="mod">
          <ac:chgData name="Sourabh Budhiraja" userId="349627261ff1e53f" providerId="LiveId" clId="{1508F3BD-0F21-4382-9C56-871D9E5EF1F1}" dt="2024-01-09T17:21:53.275" v="54" actId="2711"/>
          <ac:spMkLst>
            <pc:docMk/>
            <pc:sldMk cId="547066412" sldId="1156"/>
            <ac:spMk id="3" creationId="{555D4F4A-6890-BC05-803D-D4D74EAA1567}"/>
          </ac:spMkLst>
        </pc:spChg>
      </pc:sldChg>
      <pc:sldChg chg="modSp mod">
        <pc:chgData name="Sourabh Budhiraja" userId="349627261ff1e53f" providerId="LiveId" clId="{1508F3BD-0F21-4382-9C56-871D9E5EF1F1}" dt="2024-01-09T17:22:41.279" v="55" actId="2711"/>
        <pc:sldMkLst>
          <pc:docMk/>
          <pc:sldMk cId="992064492" sldId="1157"/>
        </pc:sldMkLst>
        <pc:spChg chg="mod">
          <ac:chgData name="Sourabh Budhiraja" userId="349627261ff1e53f" providerId="LiveId" clId="{1508F3BD-0F21-4382-9C56-871D9E5EF1F1}" dt="2024-01-09T17:22:41.279" v="55" actId="2711"/>
          <ac:spMkLst>
            <pc:docMk/>
            <pc:sldMk cId="992064492" sldId="1157"/>
            <ac:spMk id="3" creationId="{555D4F4A-6890-BC05-803D-D4D74EAA1567}"/>
          </ac:spMkLst>
        </pc:spChg>
      </pc:sldChg>
      <pc:sldChg chg="modSp mod">
        <pc:chgData name="Sourabh Budhiraja" userId="349627261ff1e53f" providerId="LiveId" clId="{1508F3BD-0F21-4382-9C56-871D9E5EF1F1}" dt="2024-01-09T17:23:49.275" v="56" actId="2711"/>
        <pc:sldMkLst>
          <pc:docMk/>
          <pc:sldMk cId="3626070936" sldId="1158"/>
        </pc:sldMkLst>
        <pc:spChg chg="mod">
          <ac:chgData name="Sourabh Budhiraja" userId="349627261ff1e53f" providerId="LiveId" clId="{1508F3BD-0F21-4382-9C56-871D9E5EF1F1}" dt="2024-01-09T17:23:49.275" v="56" actId="2711"/>
          <ac:spMkLst>
            <pc:docMk/>
            <pc:sldMk cId="3626070936" sldId="1158"/>
            <ac:spMk id="3" creationId="{555D4F4A-6890-BC05-803D-D4D74EAA1567}"/>
          </ac:spMkLst>
        </pc:spChg>
      </pc:sldChg>
      <pc:sldChg chg="modSp mod">
        <pc:chgData name="Sourabh Budhiraja" userId="349627261ff1e53f" providerId="LiveId" clId="{1508F3BD-0F21-4382-9C56-871D9E5EF1F1}" dt="2024-01-09T17:24:39.049" v="57" actId="2711"/>
        <pc:sldMkLst>
          <pc:docMk/>
          <pc:sldMk cId="3132211306" sldId="1159"/>
        </pc:sldMkLst>
        <pc:spChg chg="mod">
          <ac:chgData name="Sourabh Budhiraja" userId="349627261ff1e53f" providerId="LiveId" clId="{1508F3BD-0F21-4382-9C56-871D9E5EF1F1}" dt="2024-01-09T17:24:39.049" v="57" actId="2711"/>
          <ac:spMkLst>
            <pc:docMk/>
            <pc:sldMk cId="3132211306" sldId="1159"/>
            <ac:spMk id="3" creationId="{555D4F4A-6890-BC05-803D-D4D74EAA1567}"/>
          </ac:spMkLst>
        </pc:spChg>
      </pc:sldChg>
      <pc:sldChg chg="modSp mod">
        <pc:chgData name="Sourabh Budhiraja" userId="349627261ff1e53f" providerId="LiveId" clId="{1508F3BD-0F21-4382-9C56-871D9E5EF1F1}" dt="2024-01-09T17:25:51.533" v="58" actId="2711"/>
        <pc:sldMkLst>
          <pc:docMk/>
          <pc:sldMk cId="3539618441" sldId="1160"/>
        </pc:sldMkLst>
        <pc:spChg chg="mod">
          <ac:chgData name="Sourabh Budhiraja" userId="349627261ff1e53f" providerId="LiveId" clId="{1508F3BD-0F21-4382-9C56-871D9E5EF1F1}" dt="2024-01-09T17:25:51.533" v="58" actId="2711"/>
          <ac:spMkLst>
            <pc:docMk/>
            <pc:sldMk cId="3539618441" sldId="1160"/>
            <ac:spMk id="3" creationId="{555D4F4A-6890-BC05-803D-D4D74EAA1567}"/>
          </ac:spMkLst>
        </pc:spChg>
      </pc:sldChg>
      <pc:sldChg chg="modSp mod">
        <pc:chgData name="Sourabh Budhiraja" userId="349627261ff1e53f" providerId="LiveId" clId="{1508F3BD-0F21-4382-9C56-871D9E5EF1F1}" dt="2024-01-09T17:26:10.960" v="60" actId="2711"/>
        <pc:sldMkLst>
          <pc:docMk/>
          <pc:sldMk cId="3924443447" sldId="1161"/>
        </pc:sldMkLst>
        <pc:spChg chg="mod">
          <ac:chgData name="Sourabh Budhiraja" userId="349627261ff1e53f" providerId="LiveId" clId="{1508F3BD-0F21-4382-9C56-871D9E5EF1F1}" dt="2024-01-09T17:26:10.960" v="60" actId="2711"/>
          <ac:spMkLst>
            <pc:docMk/>
            <pc:sldMk cId="3924443447" sldId="1161"/>
            <ac:spMk id="3" creationId="{555D4F4A-6890-BC05-803D-D4D74EAA1567}"/>
          </ac:spMkLst>
        </pc:spChg>
      </pc:sldChg>
      <pc:sldChg chg="modSp mod">
        <pc:chgData name="Sourabh Budhiraja" userId="349627261ff1e53f" providerId="LiveId" clId="{1508F3BD-0F21-4382-9C56-871D9E5EF1F1}" dt="2024-01-09T17:26:01.617" v="59" actId="2711"/>
        <pc:sldMkLst>
          <pc:docMk/>
          <pc:sldMk cId="3337283145" sldId="1162"/>
        </pc:sldMkLst>
        <pc:spChg chg="mod">
          <ac:chgData name="Sourabh Budhiraja" userId="349627261ff1e53f" providerId="LiveId" clId="{1508F3BD-0F21-4382-9C56-871D9E5EF1F1}" dt="2024-01-09T17:26:01.617" v="59" actId="2711"/>
          <ac:spMkLst>
            <pc:docMk/>
            <pc:sldMk cId="3337283145" sldId="1162"/>
            <ac:spMk id="3" creationId="{555D4F4A-6890-BC05-803D-D4D74EAA1567}"/>
          </ac:spMkLst>
        </pc:spChg>
      </pc:sldChg>
      <pc:sldChg chg="modSp mod">
        <pc:chgData name="Sourabh Budhiraja" userId="349627261ff1e53f" providerId="LiveId" clId="{1508F3BD-0F21-4382-9C56-871D9E5EF1F1}" dt="2024-01-09T17:27:10.641" v="67" actId="2711"/>
        <pc:sldMkLst>
          <pc:docMk/>
          <pc:sldMk cId="1162142777" sldId="1165"/>
        </pc:sldMkLst>
        <pc:spChg chg="mod">
          <ac:chgData name="Sourabh Budhiraja" userId="349627261ff1e53f" providerId="LiveId" clId="{1508F3BD-0F21-4382-9C56-871D9E5EF1F1}" dt="2024-01-09T17:27:10.641" v="67" actId="2711"/>
          <ac:spMkLst>
            <pc:docMk/>
            <pc:sldMk cId="1162142777" sldId="1165"/>
            <ac:spMk id="3" creationId="{555D4F4A-6890-BC05-803D-D4D74EAA1567}"/>
          </ac:spMkLst>
        </pc:spChg>
      </pc:sldChg>
      <pc:sldChg chg="modSp mod">
        <pc:chgData name="Sourabh Budhiraja" userId="349627261ff1e53f" providerId="LiveId" clId="{1508F3BD-0F21-4382-9C56-871D9E5EF1F1}" dt="2024-01-09T17:27:40.470" v="69" actId="123"/>
        <pc:sldMkLst>
          <pc:docMk/>
          <pc:sldMk cId="2504292229" sldId="1166"/>
        </pc:sldMkLst>
        <pc:spChg chg="mod">
          <ac:chgData name="Sourabh Budhiraja" userId="349627261ff1e53f" providerId="LiveId" clId="{1508F3BD-0F21-4382-9C56-871D9E5EF1F1}" dt="2024-01-09T17:27:40.470" v="69" actId="123"/>
          <ac:spMkLst>
            <pc:docMk/>
            <pc:sldMk cId="2504292229" sldId="1166"/>
            <ac:spMk id="6" creationId="{AE59E05B-4DD8-69F0-BF92-5F13EF40A58A}"/>
          </ac:spMkLst>
        </pc:spChg>
      </pc:sldChg>
      <pc:sldChg chg="del">
        <pc:chgData name="Sourabh Budhiraja" userId="349627261ff1e53f" providerId="LiveId" clId="{1508F3BD-0F21-4382-9C56-871D9E5EF1F1}" dt="2024-01-09T17:28:05.843" v="70" actId="2696"/>
        <pc:sldMkLst>
          <pc:docMk/>
          <pc:sldMk cId="2805514350" sldId="1167"/>
        </pc:sldMkLst>
      </pc:sldChg>
      <pc:sldChg chg="modSp mod">
        <pc:chgData name="Sourabh Budhiraja" userId="349627261ff1e53f" providerId="LiveId" clId="{1508F3BD-0F21-4382-9C56-871D9E5EF1F1}" dt="2024-01-09T17:29:33.511" v="76" actId="1076"/>
        <pc:sldMkLst>
          <pc:docMk/>
          <pc:sldMk cId="1538884404" sldId="1168"/>
        </pc:sldMkLst>
        <pc:spChg chg="mod">
          <ac:chgData name="Sourabh Budhiraja" userId="349627261ff1e53f" providerId="LiveId" clId="{1508F3BD-0F21-4382-9C56-871D9E5EF1F1}" dt="2024-01-09T17:28:29.484" v="72" actId="2711"/>
          <ac:spMkLst>
            <pc:docMk/>
            <pc:sldMk cId="1538884404" sldId="1168"/>
            <ac:spMk id="6" creationId="{AE59E05B-4DD8-69F0-BF92-5F13EF40A58A}"/>
          </ac:spMkLst>
        </pc:spChg>
        <pc:picChg chg="mod">
          <ac:chgData name="Sourabh Budhiraja" userId="349627261ff1e53f" providerId="LiveId" clId="{1508F3BD-0F21-4382-9C56-871D9E5EF1F1}" dt="2024-01-09T17:29:33.511" v="76" actId="1076"/>
          <ac:picMkLst>
            <pc:docMk/>
            <pc:sldMk cId="1538884404" sldId="1168"/>
            <ac:picMk id="10242" creationId="{CB2D6B0C-7C2D-BF97-7B8B-1B689998F183}"/>
          </ac:picMkLst>
        </pc:picChg>
      </pc:sldChg>
      <pc:sldChg chg="modSp mod">
        <pc:chgData name="Sourabh Budhiraja" userId="349627261ff1e53f" providerId="LiveId" clId="{1508F3BD-0F21-4382-9C56-871D9E5EF1F1}" dt="2024-01-09T17:29:54.531" v="78" actId="2711"/>
        <pc:sldMkLst>
          <pc:docMk/>
          <pc:sldMk cId="2713676397" sldId="1169"/>
        </pc:sldMkLst>
        <pc:spChg chg="mod">
          <ac:chgData name="Sourabh Budhiraja" userId="349627261ff1e53f" providerId="LiveId" clId="{1508F3BD-0F21-4382-9C56-871D9E5EF1F1}" dt="2024-01-09T17:29:54.531" v="78" actId="2711"/>
          <ac:spMkLst>
            <pc:docMk/>
            <pc:sldMk cId="2713676397" sldId="1169"/>
            <ac:spMk id="6" creationId="{AE59E05B-4DD8-69F0-BF92-5F13EF40A58A}"/>
          </ac:spMkLst>
        </pc:spChg>
      </pc:sldChg>
      <pc:sldChg chg="modSp mod">
        <pc:chgData name="Sourabh Budhiraja" userId="349627261ff1e53f" providerId="LiveId" clId="{1508F3BD-0F21-4382-9C56-871D9E5EF1F1}" dt="2024-01-09T17:30:39.138" v="79" actId="2711"/>
        <pc:sldMkLst>
          <pc:docMk/>
          <pc:sldMk cId="4038875467" sldId="1170"/>
        </pc:sldMkLst>
        <pc:spChg chg="mod">
          <ac:chgData name="Sourabh Budhiraja" userId="349627261ff1e53f" providerId="LiveId" clId="{1508F3BD-0F21-4382-9C56-871D9E5EF1F1}" dt="2024-01-09T17:30:39.138" v="79" actId="2711"/>
          <ac:spMkLst>
            <pc:docMk/>
            <pc:sldMk cId="4038875467" sldId="1170"/>
            <ac:spMk id="3" creationId="{2429C1C9-571A-41C5-AF2B-1FE61DD740DD}"/>
          </ac:spMkLst>
        </pc:spChg>
      </pc:sldChg>
      <pc:sldChg chg="modSp add mod ord">
        <pc:chgData name="Sourabh Budhiraja" userId="349627261ff1e53f" providerId="LiveId" clId="{1508F3BD-0F21-4382-9C56-871D9E5EF1F1}" dt="2024-01-09T17:16:49.390" v="35" actId="14100"/>
        <pc:sldMkLst>
          <pc:docMk/>
          <pc:sldMk cId="1350881631" sldId="1171"/>
        </pc:sldMkLst>
        <pc:spChg chg="mod">
          <ac:chgData name="Sourabh Budhiraja" userId="349627261ff1e53f" providerId="LiveId" clId="{1508F3BD-0F21-4382-9C56-871D9E5EF1F1}" dt="2024-01-09T17:16:49.390" v="35" actId="14100"/>
          <ac:spMkLst>
            <pc:docMk/>
            <pc:sldMk cId="1350881631" sldId="1171"/>
            <ac:spMk id="3" creationId="{555D4F4A-6890-BC05-803D-D4D74EAA1567}"/>
          </ac:spMkLst>
        </pc:spChg>
      </pc:sldChg>
      <pc:sldChg chg="del">
        <pc:chgData name="Sourabh Budhiraja" userId="349627261ff1e53f" providerId="LiveId" clId="{1508F3BD-0F21-4382-9C56-871D9E5EF1F1}" dt="2023-12-26T18:27:01.920" v="6" actId="2696"/>
        <pc:sldMkLst>
          <pc:docMk/>
          <pc:sldMk cId="2583596234" sldId="117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72D8-9FC3-7ACE-7105-A04F2C5D2D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76FEAC6-7A8E-AC54-4191-1106114E24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7D21A4D-7F01-373C-E113-1B5D455EF0C7}"/>
              </a:ext>
            </a:extLst>
          </p:cNvPr>
          <p:cNvSpPr>
            <a:spLocks noGrp="1"/>
          </p:cNvSpPr>
          <p:nvPr>
            <p:ph type="dt" sz="half" idx="10"/>
          </p:nvPr>
        </p:nvSpPr>
        <p:spPr/>
        <p:txBody>
          <a:bodyPr/>
          <a:lstStyle/>
          <a:p>
            <a:fld id="{E7932578-CBC4-4B7B-A688-5DDA38A17759}" type="datetimeFigureOut">
              <a:rPr lang="en-IN" smtClean="0"/>
              <a:t>09-01-2024</a:t>
            </a:fld>
            <a:endParaRPr lang="en-IN"/>
          </a:p>
        </p:txBody>
      </p:sp>
      <p:sp>
        <p:nvSpPr>
          <p:cNvPr id="5" name="Footer Placeholder 4">
            <a:extLst>
              <a:ext uri="{FF2B5EF4-FFF2-40B4-BE49-F238E27FC236}">
                <a16:creationId xmlns:a16="http://schemas.microsoft.com/office/drawing/2014/main" id="{FCBDF9BD-BBEB-470F-D1AB-6870270F99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088EEF-997D-FE8A-D0D8-413FDF6127C1}"/>
              </a:ext>
            </a:extLst>
          </p:cNvPr>
          <p:cNvSpPr>
            <a:spLocks noGrp="1"/>
          </p:cNvSpPr>
          <p:nvPr>
            <p:ph type="sldNum" sz="quarter" idx="12"/>
          </p:nvPr>
        </p:nvSpPr>
        <p:spPr/>
        <p:txBody>
          <a:bodyPr/>
          <a:lstStyle/>
          <a:p>
            <a:fld id="{A3E960D0-EF7A-4F9C-B05B-4A822A5C5B72}" type="slidenum">
              <a:rPr lang="en-IN" smtClean="0"/>
              <a:t>‹#›</a:t>
            </a:fld>
            <a:endParaRPr lang="en-IN"/>
          </a:p>
        </p:txBody>
      </p:sp>
    </p:spTree>
    <p:extLst>
      <p:ext uri="{BB962C8B-B14F-4D97-AF65-F5344CB8AC3E}">
        <p14:creationId xmlns:p14="http://schemas.microsoft.com/office/powerpoint/2010/main" val="4294116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D79-3B36-8C74-0C40-E78A1DF14AF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B0DEE4F-42EC-6484-8934-0740581DFD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C433BE-A74F-9E2B-FBF7-F276147293CC}"/>
              </a:ext>
            </a:extLst>
          </p:cNvPr>
          <p:cNvSpPr>
            <a:spLocks noGrp="1"/>
          </p:cNvSpPr>
          <p:nvPr>
            <p:ph type="dt" sz="half" idx="10"/>
          </p:nvPr>
        </p:nvSpPr>
        <p:spPr/>
        <p:txBody>
          <a:bodyPr/>
          <a:lstStyle/>
          <a:p>
            <a:fld id="{E7932578-CBC4-4B7B-A688-5DDA38A17759}" type="datetimeFigureOut">
              <a:rPr lang="en-IN" smtClean="0"/>
              <a:t>09-01-2024</a:t>
            </a:fld>
            <a:endParaRPr lang="en-IN"/>
          </a:p>
        </p:txBody>
      </p:sp>
      <p:sp>
        <p:nvSpPr>
          <p:cNvPr id="5" name="Footer Placeholder 4">
            <a:extLst>
              <a:ext uri="{FF2B5EF4-FFF2-40B4-BE49-F238E27FC236}">
                <a16:creationId xmlns:a16="http://schemas.microsoft.com/office/drawing/2014/main" id="{A50BB85E-4E1D-5032-F51B-3D109CA9A6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927E9D-70A5-C1E7-E122-2DA7346F0430}"/>
              </a:ext>
            </a:extLst>
          </p:cNvPr>
          <p:cNvSpPr>
            <a:spLocks noGrp="1"/>
          </p:cNvSpPr>
          <p:nvPr>
            <p:ph type="sldNum" sz="quarter" idx="12"/>
          </p:nvPr>
        </p:nvSpPr>
        <p:spPr/>
        <p:txBody>
          <a:bodyPr/>
          <a:lstStyle/>
          <a:p>
            <a:fld id="{A3E960D0-EF7A-4F9C-B05B-4A822A5C5B72}" type="slidenum">
              <a:rPr lang="en-IN" smtClean="0"/>
              <a:t>‹#›</a:t>
            </a:fld>
            <a:endParaRPr lang="en-IN"/>
          </a:p>
        </p:txBody>
      </p:sp>
    </p:spTree>
    <p:extLst>
      <p:ext uri="{BB962C8B-B14F-4D97-AF65-F5344CB8AC3E}">
        <p14:creationId xmlns:p14="http://schemas.microsoft.com/office/powerpoint/2010/main" val="2595426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C105B2-3FC9-2E18-7A89-A6EDF147B15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FFF7C02-930C-B4AD-2F86-8C0EFBA3CD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2013A6-E274-D96B-37B6-1FCC9E41398C}"/>
              </a:ext>
            </a:extLst>
          </p:cNvPr>
          <p:cNvSpPr>
            <a:spLocks noGrp="1"/>
          </p:cNvSpPr>
          <p:nvPr>
            <p:ph type="dt" sz="half" idx="10"/>
          </p:nvPr>
        </p:nvSpPr>
        <p:spPr/>
        <p:txBody>
          <a:bodyPr/>
          <a:lstStyle/>
          <a:p>
            <a:fld id="{E7932578-CBC4-4B7B-A688-5DDA38A17759}" type="datetimeFigureOut">
              <a:rPr lang="en-IN" smtClean="0"/>
              <a:t>09-01-2024</a:t>
            </a:fld>
            <a:endParaRPr lang="en-IN"/>
          </a:p>
        </p:txBody>
      </p:sp>
      <p:sp>
        <p:nvSpPr>
          <p:cNvPr id="5" name="Footer Placeholder 4">
            <a:extLst>
              <a:ext uri="{FF2B5EF4-FFF2-40B4-BE49-F238E27FC236}">
                <a16:creationId xmlns:a16="http://schemas.microsoft.com/office/drawing/2014/main" id="{208C3E3D-C253-F3D4-3BB1-2AD7F60FAC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73777F-2799-F702-5733-04115477FF62}"/>
              </a:ext>
            </a:extLst>
          </p:cNvPr>
          <p:cNvSpPr>
            <a:spLocks noGrp="1"/>
          </p:cNvSpPr>
          <p:nvPr>
            <p:ph type="sldNum" sz="quarter" idx="12"/>
          </p:nvPr>
        </p:nvSpPr>
        <p:spPr/>
        <p:txBody>
          <a:bodyPr/>
          <a:lstStyle/>
          <a:p>
            <a:fld id="{A3E960D0-EF7A-4F9C-B05B-4A822A5C5B72}" type="slidenum">
              <a:rPr lang="en-IN" smtClean="0"/>
              <a:t>‹#›</a:t>
            </a:fld>
            <a:endParaRPr lang="en-IN"/>
          </a:p>
        </p:txBody>
      </p:sp>
    </p:spTree>
    <p:extLst>
      <p:ext uri="{BB962C8B-B14F-4D97-AF65-F5344CB8AC3E}">
        <p14:creationId xmlns:p14="http://schemas.microsoft.com/office/powerpoint/2010/main" val="1368081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324508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914400" rtl="0" eaLnBrk="1" latinLnBrk="0" hangingPunct="1">
              <a:lnSpc>
                <a:spcPct val="90000"/>
              </a:lnSpc>
              <a:spcBef>
                <a:spcPct val="0"/>
              </a:spcBef>
              <a:buNone/>
              <a:defRPr lang="en-US" sz="4400" b="1" kern="1200" dirty="0">
                <a:solidFill>
                  <a:srgbClr val="C00000"/>
                </a:solidFill>
                <a:latin typeface="Times New Roman" pitchFamily="18" charset="0"/>
                <a:ea typeface="+mj-ea"/>
                <a:cs typeface="Times New Roman" pitchFamily="18"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8275852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336347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465003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80893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076380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9493412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57183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5B74-57B0-904C-B2C0-EE9ED3C99C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2E3116-8D5B-5CDB-FBD2-F4BE43624C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0EE6B1-05C3-00DC-74CF-02C9E6DA43FC}"/>
              </a:ext>
            </a:extLst>
          </p:cNvPr>
          <p:cNvSpPr>
            <a:spLocks noGrp="1"/>
          </p:cNvSpPr>
          <p:nvPr>
            <p:ph type="dt" sz="half" idx="10"/>
          </p:nvPr>
        </p:nvSpPr>
        <p:spPr/>
        <p:txBody>
          <a:bodyPr/>
          <a:lstStyle/>
          <a:p>
            <a:fld id="{E7932578-CBC4-4B7B-A688-5DDA38A17759}" type="datetimeFigureOut">
              <a:rPr lang="en-IN" smtClean="0"/>
              <a:t>09-01-2024</a:t>
            </a:fld>
            <a:endParaRPr lang="en-IN"/>
          </a:p>
        </p:txBody>
      </p:sp>
      <p:sp>
        <p:nvSpPr>
          <p:cNvPr id="5" name="Footer Placeholder 4">
            <a:extLst>
              <a:ext uri="{FF2B5EF4-FFF2-40B4-BE49-F238E27FC236}">
                <a16:creationId xmlns:a16="http://schemas.microsoft.com/office/drawing/2014/main" id="{D7271EAC-E623-BCF6-C901-4285F3CA92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71F36F-0C17-507F-3E41-523F575BB6B6}"/>
              </a:ext>
            </a:extLst>
          </p:cNvPr>
          <p:cNvSpPr>
            <a:spLocks noGrp="1"/>
          </p:cNvSpPr>
          <p:nvPr>
            <p:ph type="sldNum" sz="quarter" idx="12"/>
          </p:nvPr>
        </p:nvSpPr>
        <p:spPr/>
        <p:txBody>
          <a:bodyPr/>
          <a:lstStyle/>
          <a:p>
            <a:fld id="{A3E960D0-EF7A-4F9C-B05B-4A822A5C5B72}" type="slidenum">
              <a:rPr lang="en-IN" smtClean="0"/>
              <a:t>‹#›</a:t>
            </a:fld>
            <a:endParaRPr lang="en-IN"/>
          </a:p>
        </p:txBody>
      </p:sp>
    </p:spTree>
    <p:extLst>
      <p:ext uri="{BB962C8B-B14F-4D97-AF65-F5344CB8AC3E}">
        <p14:creationId xmlns:p14="http://schemas.microsoft.com/office/powerpoint/2010/main" val="471996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6904606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802087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344152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3772739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FB3ACE-D620-4EC3-88A7-3E317E64F19F}" type="datetimeFigureOut">
              <a:rPr lang="en-US" smtClean="0">
                <a:solidFill>
                  <a:prstClr val="black">
                    <a:tint val="75000"/>
                  </a:prstClr>
                </a:solidFill>
              </a:rPr>
              <a:pPr/>
              <a:t>1/9/2024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1896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653AE-AD75-87D2-42A7-BD516B5762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13D9F98-CAE1-1213-6BB6-DE90364353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742EA0-1C3D-1A8E-6373-72DAFA2B6A8D}"/>
              </a:ext>
            </a:extLst>
          </p:cNvPr>
          <p:cNvSpPr>
            <a:spLocks noGrp="1"/>
          </p:cNvSpPr>
          <p:nvPr>
            <p:ph type="dt" sz="half" idx="10"/>
          </p:nvPr>
        </p:nvSpPr>
        <p:spPr/>
        <p:txBody>
          <a:bodyPr/>
          <a:lstStyle/>
          <a:p>
            <a:fld id="{E7932578-CBC4-4B7B-A688-5DDA38A17759}" type="datetimeFigureOut">
              <a:rPr lang="en-IN" smtClean="0"/>
              <a:t>09-01-2024</a:t>
            </a:fld>
            <a:endParaRPr lang="en-IN"/>
          </a:p>
        </p:txBody>
      </p:sp>
      <p:sp>
        <p:nvSpPr>
          <p:cNvPr id="5" name="Footer Placeholder 4">
            <a:extLst>
              <a:ext uri="{FF2B5EF4-FFF2-40B4-BE49-F238E27FC236}">
                <a16:creationId xmlns:a16="http://schemas.microsoft.com/office/drawing/2014/main" id="{8096FBB1-104F-2E05-C612-311163F111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9465D7-1915-399A-1C1F-4C89602C1DA1}"/>
              </a:ext>
            </a:extLst>
          </p:cNvPr>
          <p:cNvSpPr>
            <a:spLocks noGrp="1"/>
          </p:cNvSpPr>
          <p:nvPr>
            <p:ph type="sldNum" sz="quarter" idx="12"/>
          </p:nvPr>
        </p:nvSpPr>
        <p:spPr/>
        <p:txBody>
          <a:bodyPr/>
          <a:lstStyle/>
          <a:p>
            <a:fld id="{A3E960D0-EF7A-4F9C-B05B-4A822A5C5B72}" type="slidenum">
              <a:rPr lang="en-IN" smtClean="0"/>
              <a:t>‹#›</a:t>
            </a:fld>
            <a:endParaRPr lang="en-IN"/>
          </a:p>
        </p:txBody>
      </p:sp>
    </p:spTree>
    <p:extLst>
      <p:ext uri="{BB962C8B-B14F-4D97-AF65-F5344CB8AC3E}">
        <p14:creationId xmlns:p14="http://schemas.microsoft.com/office/powerpoint/2010/main" val="2081218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36A1-F9E3-1D91-3B1F-0146ED6313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4B72E2-8FA7-ABAC-FAFF-C8743C49BC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C38D71E-EB6C-B36E-BFF5-D5A405D4C4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B261555-7311-7064-9AE3-9D9FA4EEECD6}"/>
              </a:ext>
            </a:extLst>
          </p:cNvPr>
          <p:cNvSpPr>
            <a:spLocks noGrp="1"/>
          </p:cNvSpPr>
          <p:nvPr>
            <p:ph type="dt" sz="half" idx="10"/>
          </p:nvPr>
        </p:nvSpPr>
        <p:spPr/>
        <p:txBody>
          <a:bodyPr/>
          <a:lstStyle/>
          <a:p>
            <a:fld id="{E7932578-CBC4-4B7B-A688-5DDA38A17759}" type="datetimeFigureOut">
              <a:rPr lang="en-IN" smtClean="0"/>
              <a:t>09-01-2024</a:t>
            </a:fld>
            <a:endParaRPr lang="en-IN"/>
          </a:p>
        </p:txBody>
      </p:sp>
      <p:sp>
        <p:nvSpPr>
          <p:cNvPr id="6" name="Footer Placeholder 5">
            <a:extLst>
              <a:ext uri="{FF2B5EF4-FFF2-40B4-BE49-F238E27FC236}">
                <a16:creationId xmlns:a16="http://schemas.microsoft.com/office/drawing/2014/main" id="{8DEC1A19-9C61-013C-7E0E-25DA7FBD43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45144C-6FDF-2E83-4F40-C169761DBEA7}"/>
              </a:ext>
            </a:extLst>
          </p:cNvPr>
          <p:cNvSpPr>
            <a:spLocks noGrp="1"/>
          </p:cNvSpPr>
          <p:nvPr>
            <p:ph type="sldNum" sz="quarter" idx="12"/>
          </p:nvPr>
        </p:nvSpPr>
        <p:spPr/>
        <p:txBody>
          <a:bodyPr/>
          <a:lstStyle/>
          <a:p>
            <a:fld id="{A3E960D0-EF7A-4F9C-B05B-4A822A5C5B72}" type="slidenum">
              <a:rPr lang="en-IN" smtClean="0"/>
              <a:t>‹#›</a:t>
            </a:fld>
            <a:endParaRPr lang="en-IN"/>
          </a:p>
        </p:txBody>
      </p:sp>
    </p:spTree>
    <p:extLst>
      <p:ext uri="{BB962C8B-B14F-4D97-AF65-F5344CB8AC3E}">
        <p14:creationId xmlns:p14="http://schemas.microsoft.com/office/powerpoint/2010/main" val="147185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D41BC-2F3C-F99C-30DA-C46B0F1E116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2ED4AD4-33B4-4F4E-8212-1BA6F25922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348EB1-F75F-9127-2025-63B3D5E221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345627F-7A05-68FA-96D3-DECB64F933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C7EA86-AE3D-0BA8-8F6F-8D1985AEFC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45ED26-F21D-8EBD-0E31-7CE2AA066553}"/>
              </a:ext>
            </a:extLst>
          </p:cNvPr>
          <p:cNvSpPr>
            <a:spLocks noGrp="1"/>
          </p:cNvSpPr>
          <p:nvPr>
            <p:ph type="dt" sz="half" idx="10"/>
          </p:nvPr>
        </p:nvSpPr>
        <p:spPr/>
        <p:txBody>
          <a:bodyPr/>
          <a:lstStyle/>
          <a:p>
            <a:fld id="{E7932578-CBC4-4B7B-A688-5DDA38A17759}" type="datetimeFigureOut">
              <a:rPr lang="en-IN" smtClean="0"/>
              <a:t>09-01-2024</a:t>
            </a:fld>
            <a:endParaRPr lang="en-IN"/>
          </a:p>
        </p:txBody>
      </p:sp>
      <p:sp>
        <p:nvSpPr>
          <p:cNvPr id="8" name="Footer Placeholder 7">
            <a:extLst>
              <a:ext uri="{FF2B5EF4-FFF2-40B4-BE49-F238E27FC236}">
                <a16:creationId xmlns:a16="http://schemas.microsoft.com/office/drawing/2014/main" id="{07CB1F29-DFA9-8268-0F01-1417E75BDD9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355D1FF-4BB5-B231-B18A-ED5DED5D2E87}"/>
              </a:ext>
            </a:extLst>
          </p:cNvPr>
          <p:cNvSpPr>
            <a:spLocks noGrp="1"/>
          </p:cNvSpPr>
          <p:nvPr>
            <p:ph type="sldNum" sz="quarter" idx="12"/>
          </p:nvPr>
        </p:nvSpPr>
        <p:spPr/>
        <p:txBody>
          <a:bodyPr/>
          <a:lstStyle/>
          <a:p>
            <a:fld id="{A3E960D0-EF7A-4F9C-B05B-4A822A5C5B72}" type="slidenum">
              <a:rPr lang="en-IN" smtClean="0"/>
              <a:t>‹#›</a:t>
            </a:fld>
            <a:endParaRPr lang="en-IN"/>
          </a:p>
        </p:txBody>
      </p:sp>
    </p:spTree>
    <p:extLst>
      <p:ext uri="{BB962C8B-B14F-4D97-AF65-F5344CB8AC3E}">
        <p14:creationId xmlns:p14="http://schemas.microsoft.com/office/powerpoint/2010/main" val="2162849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D41AE-CA1F-8FDA-C568-72436ABC7A3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EF8A984-8860-DF02-C8E6-AEF32040C60F}"/>
              </a:ext>
            </a:extLst>
          </p:cNvPr>
          <p:cNvSpPr>
            <a:spLocks noGrp="1"/>
          </p:cNvSpPr>
          <p:nvPr>
            <p:ph type="dt" sz="half" idx="10"/>
          </p:nvPr>
        </p:nvSpPr>
        <p:spPr/>
        <p:txBody>
          <a:bodyPr/>
          <a:lstStyle/>
          <a:p>
            <a:fld id="{E7932578-CBC4-4B7B-A688-5DDA38A17759}" type="datetimeFigureOut">
              <a:rPr lang="en-IN" smtClean="0"/>
              <a:t>09-01-2024</a:t>
            </a:fld>
            <a:endParaRPr lang="en-IN"/>
          </a:p>
        </p:txBody>
      </p:sp>
      <p:sp>
        <p:nvSpPr>
          <p:cNvPr id="4" name="Footer Placeholder 3">
            <a:extLst>
              <a:ext uri="{FF2B5EF4-FFF2-40B4-BE49-F238E27FC236}">
                <a16:creationId xmlns:a16="http://schemas.microsoft.com/office/drawing/2014/main" id="{BD7825F9-F0D4-C2C2-10E8-58AE9B2F38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42B4383-0590-1974-9F05-971393F895BC}"/>
              </a:ext>
            </a:extLst>
          </p:cNvPr>
          <p:cNvSpPr>
            <a:spLocks noGrp="1"/>
          </p:cNvSpPr>
          <p:nvPr>
            <p:ph type="sldNum" sz="quarter" idx="12"/>
          </p:nvPr>
        </p:nvSpPr>
        <p:spPr/>
        <p:txBody>
          <a:bodyPr/>
          <a:lstStyle/>
          <a:p>
            <a:fld id="{A3E960D0-EF7A-4F9C-B05B-4A822A5C5B72}" type="slidenum">
              <a:rPr lang="en-IN" smtClean="0"/>
              <a:t>‹#›</a:t>
            </a:fld>
            <a:endParaRPr lang="en-IN"/>
          </a:p>
        </p:txBody>
      </p:sp>
    </p:spTree>
    <p:extLst>
      <p:ext uri="{BB962C8B-B14F-4D97-AF65-F5344CB8AC3E}">
        <p14:creationId xmlns:p14="http://schemas.microsoft.com/office/powerpoint/2010/main" val="3661279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178AB9-E63C-054B-2C79-894CC369F234}"/>
              </a:ext>
            </a:extLst>
          </p:cNvPr>
          <p:cNvSpPr>
            <a:spLocks noGrp="1"/>
          </p:cNvSpPr>
          <p:nvPr>
            <p:ph type="dt" sz="half" idx="10"/>
          </p:nvPr>
        </p:nvSpPr>
        <p:spPr/>
        <p:txBody>
          <a:bodyPr/>
          <a:lstStyle/>
          <a:p>
            <a:fld id="{E7932578-CBC4-4B7B-A688-5DDA38A17759}" type="datetimeFigureOut">
              <a:rPr lang="en-IN" smtClean="0"/>
              <a:t>09-01-2024</a:t>
            </a:fld>
            <a:endParaRPr lang="en-IN"/>
          </a:p>
        </p:txBody>
      </p:sp>
      <p:sp>
        <p:nvSpPr>
          <p:cNvPr id="3" name="Footer Placeholder 2">
            <a:extLst>
              <a:ext uri="{FF2B5EF4-FFF2-40B4-BE49-F238E27FC236}">
                <a16:creationId xmlns:a16="http://schemas.microsoft.com/office/drawing/2014/main" id="{5C58B81B-F7B9-1946-6E16-AD5B4F816A8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0EDE3EA-3604-01FA-2160-19AD9A229F42}"/>
              </a:ext>
            </a:extLst>
          </p:cNvPr>
          <p:cNvSpPr>
            <a:spLocks noGrp="1"/>
          </p:cNvSpPr>
          <p:nvPr>
            <p:ph type="sldNum" sz="quarter" idx="12"/>
          </p:nvPr>
        </p:nvSpPr>
        <p:spPr/>
        <p:txBody>
          <a:bodyPr/>
          <a:lstStyle/>
          <a:p>
            <a:fld id="{A3E960D0-EF7A-4F9C-B05B-4A822A5C5B72}" type="slidenum">
              <a:rPr lang="en-IN" smtClean="0"/>
              <a:t>‹#›</a:t>
            </a:fld>
            <a:endParaRPr lang="en-IN"/>
          </a:p>
        </p:txBody>
      </p:sp>
    </p:spTree>
    <p:extLst>
      <p:ext uri="{BB962C8B-B14F-4D97-AF65-F5344CB8AC3E}">
        <p14:creationId xmlns:p14="http://schemas.microsoft.com/office/powerpoint/2010/main" val="3074617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31D48-54DA-A67A-3A03-8E9F62074B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6E6591D-F336-6E20-2057-5B0AEBBCC2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EC8E3D-0293-4042-BFED-17B1A2CD51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C41AA2-8E60-5C3B-0894-1969E7562854}"/>
              </a:ext>
            </a:extLst>
          </p:cNvPr>
          <p:cNvSpPr>
            <a:spLocks noGrp="1"/>
          </p:cNvSpPr>
          <p:nvPr>
            <p:ph type="dt" sz="half" idx="10"/>
          </p:nvPr>
        </p:nvSpPr>
        <p:spPr/>
        <p:txBody>
          <a:bodyPr/>
          <a:lstStyle/>
          <a:p>
            <a:fld id="{E7932578-CBC4-4B7B-A688-5DDA38A17759}" type="datetimeFigureOut">
              <a:rPr lang="en-IN" smtClean="0"/>
              <a:t>09-01-2024</a:t>
            </a:fld>
            <a:endParaRPr lang="en-IN"/>
          </a:p>
        </p:txBody>
      </p:sp>
      <p:sp>
        <p:nvSpPr>
          <p:cNvPr id="6" name="Footer Placeholder 5">
            <a:extLst>
              <a:ext uri="{FF2B5EF4-FFF2-40B4-BE49-F238E27FC236}">
                <a16:creationId xmlns:a16="http://schemas.microsoft.com/office/drawing/2014/main" id="{269DD30D-97DD-85D5-9091-74F12A3281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7E801D-FEB2-A38D-74F5-6B42C470999D}"/>
              </a:ext>
            </a:extLst>
          </p:cNvPr>
          <p:cNvSpPr>
            <a:spLocks noGrp="1"/>
          </p:cNvSpPr>
          <p:nvPr>
            <p:ph type="sldNum" sz="quarter" idx="12"/>
          </p:nvPr>
        </p:nvSpPr>
        <p:spPr/>
        <p:txBody>
          <a:bodyPr/>
          <a:lstStyle/>
          <a:p>
            <a:fld id="{A3E960D0-EF7A-4F9C-B05B-4A822A5C5B72}" type="slidenum">
              <a:rPr lang="en-IN" smtClean="0"/>
              <a:t>‹#›</a:t>
            </a:fld>
            <a:endParaRPr lang="en-IN"/>
          </a:p>
        </p:txBody>
      </p:sp>
    </p:spTree>
    <p:extLst>
      <p:ext uri="{BB962C8B-B14F-4D97-AF65-F5344CB8AC3E}">
        <p14:creationId xmlns:p14="http://schemas.microsoft.com/office/powerpoint/2010/main" val="2249765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E5FF-813E-D4E9-1EE0-672460C12C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E2BEC18-F193-58A2-25B4-EE78E89415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AD3FB7-394F-BC0A-41B9-3CF7EC0307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2BD44E-BD7E-05F4-826A-2C13AE56CCB2}"/>
              </a:ext>
            </a:extLst>
          </p:cNvPr>
          <p:cNvSpPr>
            <a:spLocks noGrp="1"/>
          </p:cNvSpPr>
          <p:nvPr>
            <p:ph type="dt" sz="half" idx="10"/>
          </p:nvPr>
        </p:nvSpPr>
        <p:spPr/>
        <p:txBody>
          <a:bodyPr/>
          <a:lstStyle/>
          <a:p>
            <a:fld id="{E7932578-CBC4-4B7B-A688-5DDA38A17759}" type="datetimeFigureOut">
              <a:rPr lang="en-IN" smtClean="0"/>
              <a:t>09-01-2024</a:t>
            </a:fld>
            <a:endParaRPr lang="en-IN"/>
          </a:p>
        </p:txBody>
      </p:sp>
      <p:sp>
        <p:nvSpPr>
          <p:cNvPr id="6" name="Footer Placeholder 5">
            <a:extLst>
              <a:ext uri="{FF2B5EF4-FFF2-40B4-BE49-F238E27FC236}">
                <a16:creationId xmlns:a16="http://schemas.microsoft.com/office/drawing/2014/main" id="{4B39461F-14D0-3A3A-5461-B883B1035B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72D4DD-58F1-818E-DFA3-E3DA2026BDD2}"/>
              </a:ext>
            </a:extLst>
          </p:cNvPr>
          <p:cNvSpPr>
            <a:spLocks noGrp="1"/>
          </p:cNvSpPr>
          <p:nvPr>
            <p:ph type="sldNum" sz="quarter" idx="12"/>
          </p:nvPr>
        </p:nvSpPr>
        <p:spPr/>
        <p:txBody>
          <a:bodyPr/>
          <a:lstStyle/>
          <a:p>
            <a:fld id="{A3E960D0-EF7A-4F9C-B05B-4A822A5C5B72}" type="slidenum">
              <a:rPr lang="en-IN" smtClean="0"/>
              <a:t>‹#›</a:t>
            </a:fld>
            <a:endParaRPr lang="en-IN"/>
          </a:p>
        </p:txBody>
      </p:sp>
    </p:spTree>
    <p:extLst>
      <p:ext uri="{BB962C8B-B14F-4D97-AF65-F5344CB8AC3E}">
        <p14:creationId xmlns:p14="http://schemas.microsoft.com/office/powerpoint/2010/main" val="38028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CC83F7-D31A-0777-D569-3505B9904A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312A3B-2254-B170-3C2A-5A48C975D6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6CC1E5-6979-90B4-DCF3-A19FC92E59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932578-CBC4-4B7B-A688-5DDA38A17759}" type="datetimeFigureOut">
              <a:rPr lang="en-IN" smtClean="0"/>
              <a:t>09-01-2024</a:t>
            </a:fld>
            <a:endParaRPr lang="en-IN"/>
          </a:p>
        </p:txBody>
      </p:sp>
      <p:sp>
        <p:nvSpPr>
          <p:cNvPr id="5" name="Footer Placeholder 4">
            <a:extLst>
              <a:ext uri="{FF2B5EF4-FFF2-40B4-BE49-F238E27FC236}">
                <a16:creationId xmlns:a16="http://schemas.microsoft.com/office/drawing/2014/main" id="{51C5E670-5FF9-33C2-5428-A4DAC39C41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53C611C-926C-C708-A04E-46298E2893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E960D0-EF7A-4F9C-B05B-4A822A5C5B72}" type="slidenum">
              <a:rPr lang="en-IN" smtClean="0"/>
              <a:t>‹#›</a:t>
            </a:fld>
            <a:endParaRPr lang="en-IN"/>
          </a:p>
        </p:txBody>
      </p:sp>
    </p:spTree>
    <p:extLst>
      <p:ext uri="{BB962C8B-B14F-4D97-AF65-F5344CB8AC3E}">
        <p14:creationId xmlns:p14="http://schemas.microsoft.com/office/powerpoint/2010/main" val="2876449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1003788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defTabSz="914400" rtl="0" eaLnBrk="1" latinLnBrk="0" hangingPunct="1">
        <a:lnSpc>
          <a:spcPct val="90000"/>
        </a:lnSpc>
        <a:spcBef>
          <a:spcPct val="0"/>
        </a:spcBef>
        <a:buNone/>
        <a:defRPr lang="en-US" sz="4400" b="1" kern="1200" dirty="0">
          <a:solidFill>
            <a:srgbClr val="C00000"/>
          </a:solidFill>
          <a:latin typeface="Times New Roman" pitchFamily="18" charset="0"/>
          <a:ea typeface="+mj-ea"/>
          <a:cs typeface="Times New Roman" pitchFamily="18" charset="0"/>
        </a:defRPr>
      </a:lvl1pPr>
    </p:titleStyle>
    <p:bodyStyle>
      <a:lvl1pPr marL="228600" indent="-228600" algn="l" defTabSz="914400" rtl="0" eaLnBrk="1" fontAlgn="base" latinLnBrk="0" hangingPunct="1">
        <a:lnSpc>
          <a:spcPct val="90000"/>
        </a:lnSpc>
        <a:spcBef>
          <a:spcPts val="1000"/>
        </a:spcBef>
        <a:buFont typeface="Arial" panose="020B0604020202020204" pitchFamily="34" charset="0"/>
        <a:buChar char="•"/>
        <a:defRPr lang="en-US" sz="2400" kern="1200" dirty="0">
          <a:solidFill>
            <a:schemeClr val="tx1"/>
          </a:solidFill>
          <a:latin typeface="Times New Roman" panose="02020603050405020304" pitchFamily="18" charset="0"/>
          <a:ea typeface="+mn-ea"/>
          <a:cs typeface="Times New Roman" panose="02020603050405020304" pitchFamily="18" charset="0"/>
        </a:defRPr>
      </a:lvl1pPr>
      <a:lvl2pPr marL="228600" indent="-228600" algn="l" defTabSz="914400" rtl="0" eaLnBrk="1" fontAlgn="base" latinLnBrk="0" hangingPunct="1">
        <a:lnSpc>
          <a:spcPct val="90000"/>
        </a:lnSpc>
        <a:spcBef>
          <a:spcPts val="1000"/>
        </a:spcBef>
        <a:buFont typeface="Arial" panose="020B0604020202020204" pitchFamily="34" charset="0"/>
        <a:buChar char="•"/>
        <a:defRPr lang="en-US" sz="2400" kern="1200" dirty="0">
          <a:solidFill>
            <a:schemeClr val="tx1"/>
          </a:solidFill>
          <a:latin typeface="Times New Roman" panose="02020603050405020304" pitchFamily="18" charset="0"/>
          <a:ea typeface="+mn-ea"/>
          <a:cs typeface="Times New Roman" panose="02020603050405020304" pitchFamily="18" charset="0"/>
        </a:defRPr>
      </a:lvl2pPr>
      <a:lvl3pPr marL="228600" indent="-228600" algn="l" defTabSz="914400" rtl="0" eaLnBrk="1" fontAlgn="base" latinLnBrk="0" hangingPunct="1">
        <a:lnSpc>
          <a:spcPct val="90000"/>
        </a:lnSpc>
        <a:spcBef>
          <a:spcPts val="1000"/>
        </a:spcBef>
        <a:buFont typeface="Arial" panose="020B0604020202020204" pitchFamily="34" charset="0"/>
        <a:buChar char="•"/>
        <a:defRPr lang="en-US" sz="2400" kern="1200" dirty="0">
          <a:solidFill>
            <a:schemeClr val="tx1"/>
          </a:solidFill>
          <a:latin typeface="Times New Roman" panose="02020603050405020304" pitchFamily="18" charset="0"/>
          <a:ea typeface="+mn-ea"/>
          <a:cs typeface="Times New Roman" panose="02020603050405020304" pitchFamily="18" charset="0"/>
        </a:defRPr>
      </a:lvl3pPr>
      <a:lvl4pPr marL="228600" indent="-228600" algn="l" defTabSz="914400" rtl="0" eaLnBrk="1" fontAlgn="base" latinLnBrk="0" hangingPunct="1">
        <a:lnSpc>
          <a:spcPct val="90000"/>
        </a:lnSpc>
        <a:spcBef>
          <a:spcPts val="1000"/>
        </a:spcBef>
        <a:buFont typeface="Arial" panose="020B0604020202020204" pitchFamily="34" charset="0"/>
        <a:buChar char="•"/>
        <a:defRPr lang="en-US" sz="2400" kern="1200" dirty="0">
          <a:solidFill>
            <a:schemeClr val="tx1"/>
          </a:solidFill>
          <a:latin typeface="Times New Roman" panose="02020603050405020304" pitchFamily="18" charset="0"/>
          <a:ea typeface="+mn-ea"/>
          <a:cs typeface="Times New Roman" panose="02020603050405020304" pitchFamily="18" charset="0"/>
        </a:defRPr>
      </a:lvl4pPr>
      <a:lvl5pPr marL="228600" indent="-228600" algn="l" defTabSz="914400" rtl="0" eaLnBrk="1" fontAlgn="base" latinLnBrk="0" hangingPunct="1">
        <a:lnSpc>
          <a:spcPct val="90000"/>
        </a:lnSpc>
        <a:spcBef>
          <a:spcPts val="1000"/>
        </a:spcBef>
        <a:buFont typeface="Arial" panose="020B0604020202020204" pitchFamily="34" charset="0"/>
        <a:buChar char="•"/>
        <a:defRPr lang="en-US" sz="2400" kern="1200" dirty="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www.semrush.com/blog/seo-kpis/"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hyperlink" Target="https://www.semrush.com/blog/what-is-ppc/"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www.semrush.com/analytics/overview/" TargetMode="External"/><Relationship Id="rId2" Type="http://schemas.openxmlformats.org/officeDocument/2006/relationships/hyperlink" Target="https://www.semrush.com/seo/" TargetMode="Externa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hyperlink" Target="https://www.semrush.com/blog/semrush-authority-score-explaine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hyperlink" Target="https://www.semrush.com/blog/organic-keywords/"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data-flair.training/blogs/advantages-and-disadvantages-of-machine-learning/" TargetMode="External"/><Relationship Id="rId7" Type="http://schemas.openxmlformats.org/officeDocument/2006/relationships/hyperlink" Target="https://www.tutorialspoint.com/seo/index.htm" TargetMode="External"/><Relationship Id="rId2" Type="http://schemas.openxmlformats.org/officeDocument/2006/relationships/hyperlink" Target="https://www.hubspot.com/hs-fs/hub/53/file-13221845-pdf/docs/ebooks/introduction-to-seo-ebook.pdf" TargetMode="External"/><Relationship Id="rId1" Type="http://schemas.openxmlformats.org/officeDocument/2006/relationships/slideLayout" Target="../slideLayouts/slideLayout13.xml"/><Relationship Id="rId6" Type="http://schemas.openxmlformats.org/officeDocument/2006/relationships/hyperlink" Target="https://www.semrush.com/blog/seo-analytics/" TargetMode="External"/><Relationship Id="rId5" Type="http://schemas.openxmlformats.org/officeDocument/2006/relationships/hyperlink" Target="https://www.youtube.com/watch?v=83RXYrqRLeM&amp;list=PLNfnAKZ4Zsar3Jwb59D0dJeQ-RnsaqpoT&amp;ab_channel=UmarTazkeer" TargetMode="External"/><Relationship Id="rId4" Type="http://schemas.openxmlformats.org/officeDocument/2006/relationships/hyperlink" Target="https://www.youtube.com/watch?v=bLUkIgY8MTE&amp;list=PLjVLYmrlmjGdNxIBIdaDEHtI4gAxaYoq1&amp;ab_channel=WsCubeTech"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5427341"/>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48" name="Object 47" descr="Logoof CU">
            <a:extLst>
              <a:ext uri="{FF2B5EF4-FFF2-40B4-BE49-F238E27FC236}">
                <a16:creationId xmlns:a16="http://schemas.microsoft.com/office/drawing/2014/main" id="{CAD0D7B8-E462-453C-B296-CA0154FA54AE}"/>
              </a:ext>
            </a:extLst>
          </p:cNvPr>
          <p:cNvGraphicFramePr>
            <a:graphicFrameLocks noChangeAspect="1"/>
          </p:cNvGraphicFramePr>
          <p:nvPr/>
        </p:nvGraphicFramePr>
        <p:xfrm>
          <a:off x="76788" y="3121720"/>
          <a:ext cx="3303056" cy="3148059"/>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48" name="Object 47" descr="Logoof CU">
                        <a:extLst>
                          <a:ext uri="{FF2B5EF4-FFF2-40B4-BE49-F238E27FC236}">
                            <a16:creationId xmlns:a16="http://schemas.microsoft.com/office/drawing/2014/main" id="{CAD0D7B8-E462-453C-B296-CA0154FA54AE}"/>
                          </a:ext>
                        </a:extLst>
                      </p:cNvPr>
                      <p:cNvPicPr>
                        <a:picLocks noChangeAspect="1" noChangeArrowheads="1"/>
                      </p:cNvPicPr>
                      <p:nvPr/>
                    </p:nvPicPr>
                    <p:blipFill>
                      <a:blip r:embed="rId3">
                        <a:lum bright="76000"/>
                        <a:extLst>
                          <a:ext uri="{28A0092B-C50C-407E-A947-70E740481C1C}">
                            <a14:useLocalDpi xmlns:a14="http://schemas.microsoft.com/office/drawing/2010/main" val="0"/>
                          </a:ext>
                        </a:extLst>
                      </a:blip>
                      <a:srcRect/>
                      <a:stretch>
                        <a:fillRect/>
                      </a:stretch>
                    </p:blipFill>
                    <p:spPr bwMode="auto">
                      <a:xfrm>
                        <a:off x="76788" y="3121720"/>
                        <a:ext cx="3303056" cy="31480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 name="Picture 29" descr="Chandigarh University"/>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3085057"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p:cNvSpPr txBox="1">
            <a:spLocks noChangeArrowheads="1"/>
          </p:cNvSpPr>
          <p:nvPr/>
        </p:nvSpPr>
        <p:spPr bwMode="auto">
          <a:xfrm>
            <a:off x="6903785" y="6269779"/>
            <a:ext cx="4928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Casper" panose="02000506000000020004" pitchFamily="2" charset="0"/>
                <a:ea typeface="Karla" pitchFamily="2" charset="0"/>
                <a:cs typeface="Karla" pitchFamily="2" charset="0"/>
              </a:rPr>
              <a:t>DISCOVER . </a:t>
            </a:r>
            <a:r>
              <a:rPr kumimoji="0" lang="en-US" sz="2000" b="1" i="0" u="none" strike="noStrike" kern="1200" cap="none" spc="0" normalizeH="0" baseline="0" noProof="0" dirty="0">
                <a:ln>
                  <a:noFill/>
                </a:ln>
                <a:solidFill>
                  <a:srgbClr val="C00000"/>
                </a:solidFill>
                <a:effectLst/>
                <a:uLnTx/>
                <a:uFillTx/>
                <a:latin typeface="Casper" panose="02000506000000020004" pitchFamily="2" charset="0"/>
                <a:ea typeface="Karla" pitchFamily="2" charset="0"/>
                <a:cs typeface="Karla" pitchFamily="2" charset="0"/>
              </a:rPr>
              <a:t>LEARN</a:t>
            </a:r>
            <a:r>
              <a:rPr kumimoji="0" lang="en-US" sz="2000" b="1" i="0" u="none" strike="noStrike" kern="1200" cap="none" spc="0" normalizeH="0" baseline="0" noProof="0" dirty="0">
                <a:ln>
                  <a:noFill/>
                </a:ln>
                <a:solidFill>
                  <a:prstClr val="black">
                    <a:lumMod val="65000"/>
                    <a:lumOff val="35000"/>
                  </a:prstClr>
                </a:solidFill>
                <a:effectLst/>
                <a:uLnTx/>
                <a:uFillTx/>
                <a:latin typeface="Casper" panose="02000506000000020004" pitchFamily="2" charset="0"/>
                <a:ea typeface="Karla" pitchFamily="2" charset="0"/>
                <a:cs typeface="Karla" pitchFamily="2" charset="0"/>
              </a:rPr>
              <a:t> . EMPOWER</a:t>
            </a:r>
            <a:endParaRPr kumimoji="0" lang="en-US" sz="1200" b="1" i="0" u="none" strike="noStrike" kern="1200" cap="none" spc="0" normalizeH="0" baseline="0" noProof="0" dirty="0">
              <a:ln>
                <a:noFill/>
              </a:ln>
              <a:solidFill>
                <a:prstClr val="black"/>
              </a:solidFill>
              <a:effectLst/>
              <a:uLnTx/>
              <a:uFillTx/>
              <a:latin typeface="Casper" panose="0200050600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sper" panose="02000506000000020004" pitchFamily="2" charset="0"/>
              <a:ea typeface="+mn-ea"/>
              <a:cs typeface="+mn-cs"/>
            </a:endParaRPr>
          </a:p>
        </p:txBody>
      </p:sp>
      <p:sp>
        <p:nvSpPr>
          <p:cNvPr id="52" name="Rectangle 51"/>
          <p:cNvSpPr/>
          <p:nvPr/>
        </p:nvSpPr>
        <p:spPr>
          <a:xfrm>
            <a:off x="6885780" y="6310933"/>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871857" y="6296559"/>
            <a:ext cx="18307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26" name="TextBox 25"/>
          <p:cNvSpPr txBox="1">
            <a:spLocks noChangeArrowheads="1"/>
          </p:cNvSpPr>
          <p:nvPr/>
        </p:nvSpPr>
        <p:spPr bwMode="auto">
          <a:xfrm>
            <a:off x="2769075" y="835844"/>
            <a:ext cx="9063318" cy="855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Black" panose="020B0A04020102020204" pitchFamily="34" charset="0"/>
                <a:ea typeface="Karla" pitchFamily="2" charset="0"/>
                <a:cs typeface="Karla" pitchFamily="2" charset="0"/>
              </a:rPr>
              <a:t>University Institute of Engineering</a:t>
            </a:r>
          </a:p>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Black" panose="020B0A04020102020204" pitchFamily="34" charset="0"/>
                <a:ea typeface="Karla" pitchFamily="2" charset="0"/>
                <a:cs typeface="Karla" pitchFamily="2" charset="0"/>
              </a:rPr>
              <a:t>DEPARTMENT OF COMPUTER SCIENCE &amp; ENGINEERING</a:t>
            </a:r>
          </a:p>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Bachelor of Engineering (Computer Science &amp; Engineering) </a:t>
            </a:r>
          </a:p>
          <a:p>
            <a:pPr marL="0" marR="0" lvl="0" indent="0" algn="ctr" defTabSz="914400" rtl="0" eaLnBrk="1" fontAlgn="auto" latinLnBrk="0" hangingPunct="1">
              <a:lnSpc>
                <a:spcPct val="90000"/>
              </a:lnSpc>
              <a:spcBef>
                <a:spcPts val="0"/>
              </a:spcBef>
              <a:spcAft>
                <a:spcPct val="350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Subject Name : </a:t>
            </a:r>
            <a:r>
              <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SEO</a:t>
            </a:r>
          </a:p>
          <a:p>
            <a:pPr algn="ctr">
              <a:lnSpc>
                <a:spcPct val="90000"/>
              </a:lnSpc>
              <a:spcAft>
                <a:spcPct val="35000"/>
              </a:spcAft>
            </a:pPr>
            <a:r>
              <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Subject Code: </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20CST-463</a:t>
            </a:r>
          </a:p>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3200"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rPr>
              <a:t>Topic: Lecture-1.3.1</a:t>
            </a:r>
          </a:p>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3200"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rPr>
              <a:t>Lecture- </a:t>
            </a:r>
            <a:r>
              <a:rPr kumimoji="0" lang="en-IN" sz="3200"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rPr>
              <a:t>SEO Analytics</a:t>
            </a:r>
          </a:p>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3200"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rPr>
              <a:t>By : Sourabh </a:t>
            </a:r>
            <a:r>
              <a:rPr kumimoji="0" lang="en-US" sz="3200" b="1" i="0" u="none" strike="noStrike" kern="1200" cap="none" spc="0" normalizeH="0" baseline="0" noProof="0" dirty="0" err="1">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rPr>
              <a:t>Budhiraja</a:t>
            </a:r>
            <a:endParaRPr kumimoji="0" lang="en-US" sz="3200"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en-US" sz="3200"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en-US" sz="3200"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en-US" sz="3200"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en-US" sz="3200"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3200"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Raleway ExtraBold" pitchFamily="34" charset="-52"/>
              <a:ea typeface="+mn-ea"/>
              <a:cs typeface="+mn-cs"/>
            </a:endParaRPr>
          </a:p>
        </p:txBody>
      </p:sp>
    </p:spTree>
    <p:extLst>
      <p:ext uri="{BB962C8B-B14F-4D97-AF65-F5344CB8AC3E}">
        <p14:creationId xmlns:p14="http://schemas.microsoft.com/office/powerpoint/2010/main" val="1352486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Why Are SEO Analytics Important?</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p:txBody>
          <a:bodyPr>
            <a:normAutofit/>
          </a:bodyPr>
          <a:lstStyle/>
          <a:p>
            <a:pPr algn="just"/>
            <a:r>
              <a:rPr lang="en-US" dirty="0"/>
              <a:t>SEO analytics can help you understand the changes in search engine performance that influence your website’s traffic, conversions, and revenue.A relatively small change can have a big effect. Say one of your main landing pages ranks first for a keyword like “toaster ovens.” It then drops to position </a:t>
            </a:r>
            <a:r>
              <a:rPr lang="en-US" dirty="0" err="1"/>
              <a:t>three.According</a:t>
            </a:r>
            <a:r>
              <a:rPr lang="en-US" dirty="0"/>
              <a:t> to a </a:t>
            </a:r>
            <a:r>
              <a:rPr lang="en-US" dirty="0" err="1"/>
              <a:t>Backlinko</a:t>
            </a:r>
            <a:r>
              <a:rPr lang="en-US" dirty="0"/>
              <a:t> study, your CTR for that keyword could drop from 27.6% to about 11%. </a:t>
            </a:r>
          </a:p>
          <a:p>
            <a:pPr marL="0" indent="0">
              <a:buNone/>
            </a:pPr>
            <a:endParaRPr lang="en-IN" dirty="0"/>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23A853AC-9953-639D-8B29-DD4371AEC00F}"/>
              </a:ext>
            </a:extLst>
          </p:cNvPr>
          <p:cNvPicPr>
            <a:picLocks noChangeAspect="1"/>
          </p:cNvPicPr>
          <p:nvPr/>
        </p:nvPicPr>
        <p:blipFill>
          <a:blip r:embed="rId2"/>
          <a:stretch>
            <a:fillRect/>
          </a:stretch>
        </p:blipFill>
        <p:spPr>
          <a:xfrm>
            <a:off x="3087402" y="3643471"/>
            <a:ext cx="6351191" cy="2623186"/>
          </a:xfrm>
          <a:prstGeom prst="rect">
            <a:avLst/>
          </a:prstGeom>
        </p:spPr>
      </p:pic>
    </p:spTree>
    <p:extLst>
      <p:ext uri="{BB962C8B-B14F-4D97-AF65-F5344CB8AC3E}">
        <p14:creationId xmlns:p14="http://schemas.microsoft.com/office/powerpoint/2010/main" val="2337229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How to Use SEO Analytics to Improve Website Performance</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p:txBody>
          <a:bodyPr>
            <a:normAutofit fontScale="85000" lnSpcReduction="20000"/>
          </a:bodyPr>
          <a:lstStyle/>
          <a:p>
            <a:pPr marL="0" indent="0">
              <a:buNone/>
            </a:pPr>
            <a:r>
              <a:rPr lang="en-US" dirty="0"/>
              <a:t>Marketers can leverage SEO analytics to gain insights into a website’s performance over time. These figures allow them to continuously refine their approach and identify opportunities. However, this data is pretty much useless if you don’t know what to look for. That’s why you need to define and track the right metrics, make adjustments as needed, and measure the results over time. </a:t>
            </a:r>
          </a:p>
          <a:p>
            <a:pPr algn="l"/>
            <a:r>
              <a:rPr lang="en-US" b="0" i="0" u="none" strike="noStrike" dirty="0">
                <a:solidFill>
                  <a:srgbClr val="000000"/>
                </a:solidFill>
                <a:effectLst/>
              </a:rPr>
              <a:t>For example, you can use analytics to answer the following questions: </a:t>
            </a:r>
            <a:endParaRPr lang="en-US" b="0" i="0"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What keywords are you ranking for?</a:t>
            </a:r>
            <a:endParaRPr lang="en-US" b="0" i="0"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What keywords are your competitors using?</a:t>
            </a:r>
            <a:endParaRPr lang="en-US" b="0" i="0"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Where do your customers come from?</a:t>
            </a:r>
            <a:endParaRPr lang="en-US" b="0" i="0"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Why are they leaving your site? </a:t>
            </a:r>
            <a:endParaRPr lang="en-US" b="0" i="0"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Which marketing strategies bring in the most traffic?</a:t>
            </a:r>
            <a:endParaRPr lang="en-US" b="0" i="0"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Which products or pages get the most views?</a:t>
            </a:r>
            <a:endParaRPr lang="en-US" b="0" i="0"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How is your website performing across different devices and geographic regions?</a:t>
            </a:r>
            <a:endParaRPr lang="en-US" b="0" i="0"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Who is linking to your website?</a:t>
            </a:r>
            <a:endParaRPr lang="en-US" b="0" i="0" dirty="0">
              <a:solidFill>
                <a:srgbClr val="000000"/>
              </a:solidFill>
              <a:effectLst/>
            </a:endParaRPr>
          </a:p>
          <a:p>
            <a:pPr marL="0" indent="0">
              <a:buNone/>
            </a:pPr>
            <a:endParaRPr lang="en-IN" dirty="0"/>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70810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How to Use SEO Analytics to Improve Website Performance</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p:txBody>
          <a:bodyPr>
            <a:normAutofit/>
          </a:bodyPr>
          <a:lstStyle/>
          <a:p>
            <a:pPr marL="0" indent="0">
              <a:buNone/>
            </a:pPr>
            <a:r>
              <a:rPr lang="en-US" dirty="0"/>
              <a:t>Take the following steps to track your metrics and achieve higher search engine rankings. </a:t>
            </a:r>
          </a:p>
          <a:p>
            <a:pPr marL="457200" indent="-457200">
              <a:buAutoNum type="arabicPeriod"/>
            </a:pPr>
            <a:r>
              <a:rPr lang="en-US" b="1" i="0" dirty="0">
                <a:solidFill>
                  <a:srgbClr val="000000"/>
                </a:solidFill>
                <a:effectLst/>
              </a:rPr>
              <a:t>Choose the Right SEO Metrics</a:t>
            </a:r>
          </a:p>
          <a:p>
            <a:pPr algn="l"/>
            <a:r>
              <a:rPr lang="en-US" b="0" i="0" u="none" strike="noStrike" dirty="0">
                <a:solidFill>
                  <a:srgbClr val="000000"/>
                </a:solidFill>
                <a:effectLst/>
              </a:rPr>
              <a:t>Tracking the right data will help you perform more meaningful SEO analysis. It will also identify important optimization opportunities, meaning you can have a greater impact on your site’s organic traffic.</a:t>
            </a:r>
            <a:endParaRPr lang="en-US" b="0" i="0" dirty="0">
              <a:solidFill>
                <a:srgbClr val="000000"/>
              </a:solidFill>
              <a:effectLst/>
            </a:endParaRPr>
          </a:p>
          <a:p>
            <a:pPr marL="0" indent="0" algn="l">
              <a:buNone/>
            </a:pPr>
            <a:r>
              <a:rPr lang="en-US" b="0" i="0" u="none" strike="noStrike" dirty="0">
                <a:solidFill>
                  <a:srgbClr val="000000"/>
                </a:solidFill>
                <a:effectLst/>
              </a:rPr>
              <a:t>First, decide which metrics and KPIs you want to track. These may include, but are not limited to:</a:t>
            </a:r>
            <a:endParaRPr lang="en-US" b="0" i="0" dirty="0">
              <a:solidFill>
                <a:srgbClr val="000000"/>
              </a:solidFill>
              <a:effectLst/>
            </a:endParaRPr>
          </a:p>
          <a:p>
            <a:pPr marL="0" indent="0">
              <a:buNone/>
            </a:pPr>
            <a:endParaRPr lang="en-US" b="1" i="0" dirty="0">
              <a:solidFill>
                <a:srgbClr val="000000"/>
              </a:solidFill>
              <a:effectLst/>
              <a:latin typeface="Factor A"/>
            </a:endParaRPr>
          </a:p>
          <a:p>
            <a:pPr marL="0" indent="0">
              <a:buNone/>
            </a:pPr>
            <a:endParaRPr lang="en-IN" dirty="0"/>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20653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Steps to track your metrics and achieve higher search engine rankings. </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a:xfrm>
            <a:off x="838200" y="1825625"/>
            <a:ext cx="10515600" cy="4667250"/>
          </a:xfrm>
        </p:spPr>
        <p:txBody>
          <a:bodyPr>
            <a:noAutofit/>
          </a:bodyPr>
          <a:lstStyle/>
          <a:p>
            <a:pPr algn="l">
              <a:buFont typeface="Arial" panose="020B0604020202020204" pitchFamily="34" charset="0"/>
              <a:buChar char="•"/>
            </a:pPr>
            <a:r>
              <a:rPr lang="en-US" b="0" i="0" u="none" strike="noStrike" dirty="0">
                <a:solidFill>
                  <a:srgbClr val="000000"/>
                </a:solidFill>
                <a:effectLst/>
              </a:rPr>
              <a:t>Organic traffic</a:t>
            </a:r>
            <a:endParaRPr lang="en-US" b="0" i="0"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CTR</a:t>
            </a:r>
            <a:endParaRPr lang="en-US" b="0" i="0"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Average time on page</a:t>
            </a:r>
            <a:endParaRPr lang="en-US" b="0" i="0"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Session duration</a:t>
            </a:r>
            <a:endParaRPr lang="en-US" b="0" i="0"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Pages per session</a:t>
            </a:r>
            <a:endParaRPr lang="en-US" b="0" i="0"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Exit pages</a:t>
            </a:r>
            <a:endParaRPr lang="en-US" b="0" i="0"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Bounce rate</a:t>
            </a:r>
            <a:endParaRPr lang="en-US" b="0" i="0"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Conversion rate</a:t>
            </a:r>
            <a:endParaRPr lang="en-US" b="0" i="0"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Keyword rankings</a:t>
            </a:r>
            <a:endParaRPr lang="en-US" b="0" i="0"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Number of backlinks</a:t>
            </a:r>
            <a:endParaRPr lang="en-US" b="0" i="0" dirty="0">
              <a:solidFill>
                <a:srgbClr val="000000"/>
              </a:solidFill>
              <a:effectLst/>
            </a:endParaRPr>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50881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Steps to track your metrics and achieve higher search engine rankings. </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p:txBody>
          <a:bodyPr>
            <a:noAutofit/>
          </a:bodyPr>
          <a:lstStyle/>
          <a:p>
            <a:pPr algn="l">
              <a:buFont typeface="Arial" panose="020B0604020202020204" pitchFamily="34" charset="0"/>
              <a:buChar char="•"/>
            </a:pPr>
            <a:r>
              <a:rPr lang="en-US" b="0" i="0" u="none" strike="noStrike" dirty="0">
                <a:solidFill>
                  <a:srgbClr val="000000"/>
                </a:solidFill>
                <a:effectLst/>
              </a:rPr>
              <a:t>User engagement</a:t>
            </a:r>
            <a:endParaRPr lang="en-US" b="0" i="0"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Cost per acquisition</a:t>
            </a:r>
            <a:endParaRPr lang="en-US" b="0" i="0" dirty="0">
              <a:solidFill>
                <a:srgbClr val="000000"/>
              </a:solidFill>
              <a:effectLst/>
            </a:endParaRPr>
          </a:p>
          <a:p>
            <a:pPr algn="l"/>
            <a:r>
              <a:rPr lang="en-US" b="0" i="0" u="none" strike="noStrike" dirty="0">
                <a:solidFill>
                  <a:srgbClr val="000000"/>
                </a:solidFill>
                <a:effectLst/>
              </a:rPr>
              <a:t>Ideally, track and analyze the </a:t>
            </a:r>
            <a:r>
              <a:rPr lang="en-US" b="0" i="0" u="sng" strike="noStrike" dirty="0">
                <a:solidFill>
                  <a:srgbClr val="FF642D"/>
                </a:solidFill>
                <a:effectLst/>
                <a:hlinkClick r:id="rId2"/>
              </a:rPr>
              <a:t>SEO KPIs</a:t>
            </a:r>
            <a:r>
              <a:rPr lang="en-US" b="0" i="0" u="none" strike="noStrike" dirty="0">
                <a:solidFill>
                  <a:srgbClr val="000000"/>
                </a:solidFill>
                <a:effectLst/>
              </a:rPr>
              <a:t> that align with your marketing goals. </a:t>
            </a:r>
            <a:endParaRPr lang="en-US" b="0" i="0" dirty="0">
              <a:solidFill>
                <a:srgbClr val="000000"/>
              </a:solidFill>
              <a:effectLst/>
            </a:endParaRPr>
          </a:p>
          <a:p>
            <a:pPr algn="l"/>
            <a:r>
              <a:rPr lang="en-US" b="0" i="0" u="none" strike="noStrike" dirty="0">
                <a:solidFill>
                  <a:srgbClr val="000000"/>
                </a:solidFill>
                <a:effectLst/>
              </a:rPr>
              <a:t>Let’s say you want to keep visitors on your website longer. In this case, it makes sense to measure organic traffic (organic sessions) and the average engagement time per session for that traffic. </a:t>
            </a:r>
            <a:endParaRPr lang="en-US" b="0" i="0" dirty="0">
              <a:solidFill>
                <a:srgbClr val="000000"/>
              </a:solidFill>
              <a:effectLst/>
            </a:endParaRPr>
          </a:p>
          <a:p>
            <a:pPr algn="l"/>
            <a:r>
              <a:rPr lang="en-US" b="0" i="0" u="none" strike="noStrike" dirty="0">
                <a:solidFill>
                  <a:srgbClr val="000000"/>
                </a:solidFill>
                <a:effectLst/>
              </a:rPr>
              <a:t>This data can be found in Google Analytics.</a:t>
            </a:r>
            <a:endParaRPr lang="en-US" b="0" i="0" dirty="0">
              <a:solidFill>
                <a:srgbClr val="000000"/>
              </a:solidFill>
              <a:effectLst/>
            </a:endParaRPr>
          </a:p>
          <a:p>
            <a:pPr algn="l"/>
            <a:r>
              <a:rPr lang="en-US" b="0" i="0" u="none" strike="noStrike" dirty="0">
                <a:solidFill>
                  <a:srgbClr val="000000"/>
                </a:solidFill>
                <a:effectLst/>
              </a:rPr>
              <a:t>e found in Google Analytics.</a:t>
            </a:r>
            <a:endParaRPr lang="en-US" b="0" i="0" dirty="0">
              <a:solidFill>
                <a:srgbClr val="000000"/>
              </a:solidFill>
              <a:effectLst/>
            </a:endParaRPr>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8784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Steps to track your metrics and achieve higher search engine rankings. </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a:xfrm>
            <a:off x="838200" y="1825625"/>
            <a:ext cx="10515600" cy="4895850"/>
          </a:xfrm>
        </p:spPr>
        <p:txBody>
          <a:bodyPr>
            <a:normAutofit lnSpcReduction="10000"/>
          </a:bodyPr>
          <a:lstStyle/>
          <a:p>
            <a:pPr algn="just"/>
            <a:r>
              <a:rPr lang="en-US" b="0" i="0" u="none" strike="noStrike" dirty="0">
                <a:solidFill>
                  <a:srgbClr val="000000"/>
                </a:solidFill>
                <a:effectLst/>
              </a:rPr>
              <a:t>For example, you can use SEO analytics reporting data to see which pages get the most clicks and engagement. After that, weed out or optimize your lowest-performing pages. </a:t>
            </a:r>
          </a:p>
          <a:p>
            <a:pPr algn="l"/>
            <a:endParaRPr lang="en-US" b="0" i="0" dirty="0">
              <a:solidFill>
                <a:srgbClr val="000000"/>
              </a:solidFill>
              <a:effectLst/>
              <a:latin typeface="Inter"/>
            </a:endParaRPr>
          </a:p>
          <a:p>
            <a:pPr marL="0" indent="0" algn="l">
              <a:buNone/>
            </a:pPr>
            <a:endParaRPr lang="en-US" b="0" i="0" u="none" strike="noStrike" dirty="0">
              <a:solidFill>
                <a:srgbClr val="000000"/>
              </a:solidFill>
              <a:effectLst/>
              <a:latin typeface="Inter"/>
            </a:endParaRPr>
          </a:p>
          <a:p>
            <a:pPr marL="0" indent="0" algn="l">
              <a:buNone/>
            </a:pPr>
            <a:endParaRPr lang="en-US" dirty="0">
              <a:solidFill>
                <a:srgbClr val="000000"/>
              </a:solidFill>
              <a:latin typeface="Inter"/>
            </a:endParaRPr>
          </a:p>
          <a:p>
            <a:pPr marL="0" indent="0" algn="l">
              <a:buNone/>
            </a:pPr>
            <a:endParaRPr lang="en-US" b="0" i="0" u="none" strike="noStrike" dirty="0">
              <a:solidFill>
                <a:srgbClr val="000000"/>
              </a:solidFill>
              <a:effectLst/>
              <a:latin typeface="Inter"/>
            </a:endParaRPr>
          </a:p>
          <a:p>
            <a:pPr marL="0" indent="0" algn="l">
              <a:buNone/>
            </a:pPr>
            <a:endParaRPr lang="en-US" dirty="0">
              <a:solidFill>
                <a:srgbClr val="000000"/>
              </a:solidFill>
              <a:latin typeface="Inter"/>
            </a:endParaRPr>
          </a:p>
          <a:p>
            <a:pPr marL="0" indent="0" algn="l">
              <a:buNone/>
            </a:pPr>
            <a:endParaRPr lang="en-US" b="0" i="0" u="none" strike="noStrike" dirty="0">
              <a:solidFill>
                <a:srgbClr val="000000"/>
              </a:solidFill>
              <a:effectLst/>
              <a:latin typeface="Inter"/>
            </a:endParaRPr>
          </a:p>
          <a:p>
            <a:pPr marL="0" indent="0" algn="l">
              <a:buNone/>
            </a:pPr>
            <a:endParaRPr lang="en-US" b="0" i="0" u="none" strike="noStrike" dirty="0">
              <a:solidFill>
                <a:srgbClr val="000000"/>
              </a:solidFill>
              <a:effectLst/>
              <a:latin typeface="Inter"/>
            </a:endParaRPr>
          </a:p>
          <a:p>
            <a:pPr marL="0" indent="0" algn="l">
              <a:buNone/>
            </a:pPr>
            <a:endParaRPr lang="en-US" dirty="0">
              <a:solidFill>
                <a:srgbClr val="000000"/>
              </a:solidFill>
              <a:latin typeface="Inter"/>
            </a:endParaRPr>
          </a:p>
          <a:p>
            <a:pPr marL="0" indent="0" algn="l">
              <a:buNone/>
            </a:pPr>
            <a:r>
              <a:rPr lang="en-US" b="0" i="0" u="none" strike="noStrike" dirty="0">
                <a:solidFill>
                  <a:srgbClr val="000000"/>
                </a:solidFill>
                <a:effectLst/>
              </a:rPr>
              <a:t>Here are some of the most important KPIs to keep an eye on: </a:t>
            </a:r>
          </a:p>
          <a:p>
            <a:pPr marL="0" indent="0" algn="l">
              <a:buNone/>
            </a:pPr>
            <a:endParaRPr lang="en-US" b="0" i="0" dirty="0">
              <a:solidFill>
                <a:srgbClr val="000000"/>
              </a:solidFill>
              <a:effectLst/>
            </a:endParaRPr>
          </a:p>
          <a:p>
            <a:pPr algn="l">
              <a:buFont typeface="Arial" panose="020B0604020202020204" pitchFamily="34" charset="0"/>
              <a:buChar char="•"/>
            </a:pPr>
            <a:endParaRPr lang="en-US" b="0" i="0" dirty="0">
              <a:solidFill>
                <a:srgbClr val="000000"/>
              </a:solidFill>
              <a:effectLst/>
              <a:latin typeface="Inter"/>
            </a:endParaRPr>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2050" name="Picture 2" descr="Zoomed ">
            <a:extLst>
              <a:ext uri="{FF2B5EF4-FFF2-40B4-BE49-F238E27FC236}">
                <a16:creationId xmlns:a16="http://schemas.microsoft.com/office/drawing/2014/main" id="{649A9851-F12A-B034-85D1-77323F89A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099" y="3089429"/>
            <a:ext cx="5026072" cy="2938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154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Steps to track your metrics and achieve higher search engine rankings. </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a:xfrm>
            <a:off x="838200" y="1825625"/>
            <a:ext cx="10515600" cy="4895850"/>
          </a:xfrm>
        </p:spPr>
        <p:txBody>
          <a:bodyPr>
            <a:normAutofit/>
          </a:bodyPr>
          <a:lstStyle/>
          <a:p>
            <a:r>
              <a:rPr lang="en-IN" b="1" i="0" dirty="0">
                <a:solidFill>
                  <a:srgbClr val="000000"/>
                </a:solidFill>
                <a:effectLst/>
              </a:rPr>
              <a:t>Organic Search Traffic</a:t>
            </a:r>
          </a:p>
          <a:p>
            <a:pPr marL="0" indent="0" algn="just">
              <a:buNone/>
            </a:pPr>
            <a:r>
              <a:rPr lang="en-US" b="0" i="0" dirty="0">
                <a:solidFill>
                  <a:srgbClr val="000000"/>
                </a:solidFill>
                <a:effectLst/>
              </a:rPr>
              <a:t>Start by tracking KPIs that tell you about your overall visibility on and traffic from search engines. Monitoring these over time will help you understand if your site’s search footprint is growing or shrinking. You can measure this growth using Google Search Console (GSC). This tool provides direct Google SEO analytics data about your site’s </a:t>
            </a:r>
            <a:r>
              <a:rPr lang="en-US" b="0" i="0" dirty="0" err="1">
                <a:solidFill>
                  <a:srgbClr val="000000"/>
                </a:solidFill>
                <a:effectLst/>
              </a:rPr>
              <a:t>performance.If</a:t>
            </a:r>
            <a:r>
              <a:rPr lang="en-US" b="0" i="0" dirty="0">
                <a:solidFill>
                  <a:srgbClr val="000000"/>
                </a:solidFill>
                <a:effectLst/>
              </a:rPr>
              <a:t> you don’t have GSC set up for your website, follow our guide on how to start using GSC. Once you’ve got everything set up, just click the “Search results” page from the left-hand navigation bar. </a:t>
            </a:r>
          </a:p>
          <a:p>
            <a:pPr marL="0" indent="0" algn="l">
              <a:buNone/>
            </a:pPr>
            <a:endParaRPr lang="en-US" b="0" i="0" dirty="0">
              <a:solidFill>
                <a:srgbClr val="000000"/>
              </a:solidFill>
              <a:effectLst/>
              <a:latin typeface="Inter"/>
            </a:endParaRPr>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074" name="Picture 2" descr="&quot;Performance on Search results&quot; graph in Google Search Console">
            <a:extLst>
              <a:ext uri="{FF2B5EF4-FFF2-40B4-BE49-F238E27FC236}">
                <a16:creationId xmlns:a16="http://schemas.microsoft.com/office/drawing/2014/main" id="{6EDB07E9-7699-B500-C92E-04373FB0C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1985" y="4693039"/>
            <a:ext cx="7539134" cy="1845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636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Steps to track your metrics and achieve higher search engine rankings. </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a:xfrm>
            <a:off x="838200" y="1825625"/>
            <a:ext cx="10515600" cy="4895850"/>
          </a:xfrm>
        </p:spPr>
        <p:txBody>
          <a:bodyPr>
            <a:normAutofit/>
          </a:bodyPr>
          <a:lstStyle/>
          <a:p>
            <a:pPr marL="0" indent="0" algn="l">
              <a:buNone/>
            </a:pPr>
            <a:r>
              <a:rPr lang="en-US" b="0" i="0" u="none" strike="noStrike" dirty="0">
                <a:solidFill>
                  <a:srgbClr val="000000"/>
                </a:solidFill>
                <a:effectLst/>
              </a:rPr>
              <a:t>This report will give you a snapshot of your key metrics related to Google search performance. </a:t>
            </a:r>
            <a:endParaRPr lang="en-US" b="0" i="0"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Total</a:t>
            </a:r>
            <a:r>
              <a:rPr lang="en-US" b="0" i="0" u="none" strike="noStrike" dirty="0">
                <a:solidFill>
                  <a:srgbClr val="000000"/>
                </a:solidFill>
                <a:effectLst/>
              </a:rPr>
              <a:t> </a:t>
            </a:r>
            <a:r>
              <a:rPr lang="en-US" b="1" i="0" u="none" strike="noStrike" dirty="0">
                <a:solidFill>
                  <a:srgbClr val="000000"/>
                </a:solidFill>
                <a:effectLst/>
              </a:rPr>
              <a:t>clicks:</a:t>
            </a:r>
            <a:r>
              <a:rPr lang="en-US" b="0" i="0" u="none" strike="noStrike" dirty="0">
                <a:solidFill>
                  <a:srgbClr val="000000"/>
                </a:solidFill>
                <a:effectLst/>
              </a:rPr>
              <a:t> The number of clicks to your website from a Google search results page</a:t>
            </a:r>
            <a:endParaRPr lang="en-US" b="0" i="0"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Total impressions:</a:t>
            </a:r>
            <a:r>
              <a:rPr lang="en-US" b="0" i="0" u="none" strike="noStrike" dirty="0">
                <a:solidFill>
                  <a:srgbClr val="000000"/>
                </a:solidFill>
                <a:effectLst/>
              </a:rPr>
              <a:t> The total number of times a page on your site appeared in the Google search results</a:t>
            </a:r>
            <a:endParaRPr lang="en-US" b="0" i="0"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Average CTR (click-through rate):</a:t>
            </a:r>
            <a:r>
              <a:rPr lang="en-US" b="0" i="0" u="none" strike="noStrike" dirty="0">
                <a:solidFill>
                  <a:srgbClr val="000000"/>
                </a:solidFill>
                <a:effectLst/>
              </a:rPr>
              <a:t> The proportion of impressions that resulted in a click</a:t>
            </a:r>
            <a:endParaRPr lang="en-US" b="0" i="0"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Average position:</a:t>
            </a:r>
            <a:r>
              <a:rPr lang="en-US" b="0" i="0" u="none" strike="noStrike" dirty="0">
                <a:solidFill>
                  <a:srgbClr val="000000"/>
                </a:solidFill>
                <a:effectLst/>
              </a:rPr>
              <a:t> The average ranking of your pages when they appeared in the search results</a:t>
            </a:r>
          </a:p>
          <a:p>
            <a:pPr marL="0" indent="0" algn="l">
              <a:buNone/>
            </a:pPr>
            <a:endParaRPr lang="en-US" b="0" i="0" dirty="0">
              <a:solidFill>
                <a:srgbClr val="000000"/>
              </a:solidFill>
              <a:effectLst/>
              <a:latin typeface="Inter"/>
            </a:endParaRPr>
          </a:p>
          <a:p>
            <a:pPr marL="0" indent="0" algn="l">
              <a:buNone/>
            </a:pPr>
            <a:endParaRPr lang="en-US" b="0" i="0" dirty="0">
              <a:solidFill>
                <a:srgbClr val="000000"/>
              </a:solidFill>
              <a:effectLst/>
              <a:latin typeface="Inter"/>
            </a:endParaRPr>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62799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Steps to track your metrics and achieve higher search engine rankings. </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a:xfrm>
            <a:off x="838200" y="1825625"/>
            <a:ext cx="10515600" cy="4895850"/>
          </a:xfrm>
        </p:spPr>
        <p:txBody>
          <a:bodyPr>
            <a:normAutofit/>
          </a:bodyPr>
          <a:lstStyle/>
          <a:p>
            <a:pPr marL="0" indent="0" algn="just">
              <a:buNone/>
            </a:pPr>
            <a:r>
              <a:rPr lang="en-US" b="0" i="0" dirty="0">
                <a:solidFill>
                  <a:srgbClr val="000000"/>
                </a:solidFill>
                <a:effectLst/>
              </a:rPr>
              <a:t>You can measure these metrics by time period, giving you the ability to track them weekly, monthly, or on whatever interval makes sense. </a:t>
            </a:r>
          </a:p>
          <a:p>
            <a:pPr marL="0" indent="0" algn="just">
              <a:buNone/>
            </a:pPr>
            <a:r>
              <a:rPr lang="en-US" b="0" i="0" dirty="0">
                <a:solidFill>
                  <a:srgbClr val="000000"/>
                </a:solidFill>
                <a:effectLst/>
              </a:rPr>
              <a:t>You can take this one step further using the Organic Research tool from </a:t>
            </a:r>
            <a:r>
              <a:rPr lang="en-US" b="0" i="0" dirty="0" err="1">
                <a:solidFill>
                  <a:srgbClr val="000000"/>
                </a:solidFill>
                <a:effectLst/>
              </a:rPr>
              <a:t>Semrush</a:t>
            </a:r>
            <a:r>
              <a:rPr lang="en-US" b="0" i="0" dirty="0">
                <a:solidFill>
                  <a:srgbClr val="000000"/>
                </a:solidFill>
                <a:effectLst/>
              </a:rPr>
              <a:t>.</a:t>
            </a:r>
          </a:p>
          <a:p>
            <a:pPr marL="0" indent="0" algn="just">
              <a:buNone/>
            </a:pPr>
            <a:r>
              <a:rPr lang="en-US" dirty="0">
                <a:solidFill>
                  <a:srgbClr val="000000"/>
                </a:solidFill>
              </a:rPr>
              <a:t>T</a:t>
            </a:r>
            <a:r>
              <a:rPr lang="en-US" b="0" i="0" dirty="0">
                <a:solidFill>
                  <a:srgbClr val="000000"/>
                </a:solidFill>
                <a:effectLst/>
              </a:rPr>
              <a:t>his allows you to compare your search performance versus competitors. </a:t>
            </a:r>
          </a:p>
          <a:p>
            <a:pPr marL="0" indent="0" algn="just">
              <a:buNone/>
            </a:pPr>
            <a:r>
              <a:rPr lang="en-US" b="0" i="0" dirty="0">
                <a:solidFill>
                  <a:srgbClr val="000000"/>
                </a:solidFill>
                <a:effectLst/>
              </a:rPr>
              <a:t>To do so, click “Organic Research” under “Competitive Research.” Then, type the URL of your competitor’s website in the search box. Click “Search.”</a:t>
            </a:r>
          </a:p>
          <a:p>
            <a:pPr marL="0" indent="0" algn="l">
              <a:buNone/>
            </a:pPr>
            <a:endParaRPr lang="en-US" b="0" i="0" dirty="0">
              <a:solidFill>
                <a:srgbClr val="000000"/>
              </a:solidFill>
              <a:effectLst/>
              <a:latin typeface="Inter"/>
            </a:endParaRPr>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18893394-CD77-1C1D-AFDE-6B8893793BDB}"/>
              </a:ext>
            </a:extLst>
          </p:cNvPr>
          <p:cNvPicPr>
            <a:picLocks noChangeAspect="1"/>
          </p:cNvPicPr>
          <p:nvPr/>
        </p:nvPicPr>
        <p:blipFill>
          <a:blip r:embed="rId2"/>
          <a:stretch>
            <a:fillRect/>
          </a:stretch>
        </p:blipFill>
        <p:spPr>
          <a:xfrm>
            <a:off x="1953086" y="4339115"/>
            <a:ext cx="6892031" cy="2153760"/>
          </a:xfrm>
          <a:prstGeom prst="rect">
            <a:avLst/>
          </a:prstGeom>
        </p:spPr>
      </p:pic>
    </p:spTree>
    <p:extLst>
      <p:ext uri="{BB962C8B-B14F-4D97-AF65-F5344CB8AC3E}">
        <p14:creationId xmlns:p14="http://schemas.microsoft.com/office/powerpoint/2010/main" val="383393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Steps to track your metrics and achieve higher search engine rankings. </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a:xfrm>
            <a:off x="838200" y="1825625"/>
            <a:ext cx="10515600" cy="4895850"/>
          </a:xfrm>
        </p:spPr>
        <p:txBody>
          <a:bodyPr>
            <a:normAutofit/>
          </a:bodyPr>
          <a:lstStyle/>
          <a:p>
            <a:pPr marL="0" indent="0" algn="l">
              <a:buNone/>
            </a:pPr>
            <a:r>
              <a:rPr lang="en-US" b="0" i="0" dirty="0">
                <a:solidFill>
                  <a:srgbClr val="000000"/>
                </a:solidFill>
                <a:effectLst/>
              </a:rPr>
              <a:t>The Organic Research report will provide you with estimates on your competitor’s organic performance. It provides metrics like:</a:t>
            </a:r>
          </a:p>
          <a:p>
            <a:r>
              <a:rPr lang="en-US" b="0" i="0" dirty="0">
                <a:solidFill>
                  <a:srgbClr val="000000"/>
                </a:solidFill>
                <a:effectLst/>
              </a:rPr>
              <a:t>Total organic search traffic: Number of users or sessions coming to their site every day, week, or month from organic search</a:t>
            </a:r>
          </a:p>
          <a:p>
            <a:r>
              <a:rPr lang="en-US" b="0" i="0" dirty="0">
                <a:solidFill>
                  <a:srgbClr val="000000"/>
                </a:solidFill>
                <a:effectLst/>
              </a:rPr>
              <a:t>Ranking keywords: Number of keywords for which their site appears anywhere in the top 100 search results</a:t>
            </a:r>
          </a:p>
          <a:p>
            <a:pPr marL="0" indent="0">
              <a:buNone/>
            </a:pPr>
            <a:endParaRPr lang="en-US" b="0" i="0" dirty="0">
              <a:solidFill>
                <a:srgbClr val="000000"/>
              </a:solidFill>
              <a:effectLst/>
              <a:latin typeface="Inter"/>
            </a:endParaRPr>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098" name="Picture 2" descr="&quot;Keywords,&quot; and &quot;Traffic&quot; metrics highlighted in the Organic Research tool">
            <a:extLst>
              <a:ext uri="{FF2B5EF4-FFF2-40B4-BE49-F238E27FC236}">
                <a16:creationId xmlns:a16="http://schemas.microsoft.com/office/drawing/2014/main" id="{067B8D67-BCC6-69E0-CAC9-2DDB7D57E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514" y="4301412"/>
            <a:ext cx="7455159" cy="232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412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9CF3-5C66-47E1-8773-1AD30262E808}"/>
              </a:ext>
            </a:extLst>
          </p:cNvPr>
          <p:cNvSpPr>
            <a:spLocks noGrp="1"/>
          </p:cNvSpPr>
          <p:nvPr>
            <p:ph type="title"/>
          </p:nvPr>
        </p:nvSpPr>
        <p:spPr>
          <a:xfrm>
            <a:off x="838200" y="22225"/>
            <a:ext cx="10515600" cy="1325563"/>
          </a:xfrm>
        </p:spPr>
        <p:txBody>
          <a:bodyPr/>
          <a:lstStyle/>
          <a:p>
            <a:pPr algn="ctr"/>
            <a:r>
              <a:rPr lang="en-US" b="1" dirty="0">
                <a:solidFill>
                  <a:srgbClr val="C00000"/>
                </a:solidFill>
                <a:latin typeface="Times New Roman" pitchFamily="18" charset="0"/>
                <a:cs typeface="Times New Roman" pitchFamily="18" charset="0"/>
              </a:rPr>
              <a:t>Syllabus</a:t>
            </a:r>
            <a:endParaRPr lang="en-US" b="1" dirty="0"/>
          </a:p>
        </p:txBody>
      </p:sp>
      <p:sp>
        <p:nvSpPr>
          <p:cNvPr id="3" name="Content Placeholder 2">
            <a:extLst>
              <a:ext uri="{FF2B5EF4-FFF2-40B4-BE49-F238E27FC236}">
                <a16:creationId xmlns:a16="http://schemas.microsoft.com/office/drawing/2014/main" id="{2429C1C9-571A-41C5-AF2B-1FE61DD740DD}"/>
              </a:ext>
            </a:extLst>
          </p:cNvPr>
          <p:cNvSpPr>
            <a:spLocks noGrp="1"/>
          </p:cNvSpPr>
          <p:nvPr>
            <p:ph idx="1"/>
          </p:nvPr>
        </p:nvSpPr>
        <p:spPr>
          <a:xfrm>
            <a:off x="438149" y="1347788"/>
            <a:ext cx="11367407" cy="5487987"/>
          </a:xfrm>
        </p:spPr>
        <p:txBody>
          <a:bodyPr>
            <a:noAutofit/>
          </a:bodyPr>
          <a:lstStyle/>
          <a:p>
            <a:r>
              <a:rPr lang="en-IN" b="1" u="sng" dirty="0"/>
              <a:t>UNIT-1: Introduction to SEO</a:t>
            </a:r>
            <a:endParaRPr lang="en-IN" b="1" dirty="0"/>
          </a:p>
          <a:p>
            <a:pPr marL="0" indent="0">
              <a:buNone/>
            </a:pPr>
            <a:br>
              <a:rPr lang="en-IN" dirty="0"/>
            </a:br>
            <a:endParaRPr lang="en-IN" dirty="0"/>
          </a:p>
          <a:p>
            <a:r>
              <a:rPr lang="en-IN" b="1" dirty="0"/>
              <a:t>CHAPTER-1: Introduction to Search Engine Optimization:</a:t>
            </a:r>
          </a:p>
          <a:p>
            <a:r>
              <a:rPr lang="en-IN" dirty="0"/>
              <a:t>Introduction to search engine optimization, Basics of SEO, Keyword Research, On-Page Optimization, Technical SEO.</a:t>
            </a:r>
          </a:p>
          <a:p>
            <a:pPr marL="0" indent="0">
              <a:buNone/>
            </a:pPr>
            <a:br>
              <a:rPr lang="en-IN" dirty="0"/>
            </a:br>
            <a:endParaRPr lang="en-IN" dirty="0"/>
          </a:p>
          <a:p>
            <a:r>
              <a:rPr lang="en-IN" b="1" dirty="0"/>
              <a:t>CHAPTER-2: Content Creation and SEO tools:</a:t>
            </a:r>
          </a:p>
          <a:p>
            <a:r>
              <a:rPr lang="en-IN" dirty="0"/>
              <a:t>Content Creation for SEO, SEO Analytics, SEO Tools, </a:t>
            </a:r>
            <a:r>
              <a:rPr lang="en-US" dirty="0"/>
              <a:t>Local SEO, SEO Ethics and Future Trends</a:t>
            </a:r>
            <a:r>
              <a:rPr lang="en-IN"/>
              <a:t>.</a:t>
            </a:r>
          </a:p>
          <a:p>
            <a:pPr marL="0" indent="0">
              <a:buNone/>
            </a:pPr>
            <a:br>
              <a:rPr lang="en-IN" sz="2400" dirty="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BC20F59-2A94-47E2-B985-08CB9040875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01303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Steps to track your metrics and achieve higher search engine rankings. </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a:xfrm>
            <a:off x="838200" y="1825625"/>
            <a:ext cx="10515600" cy="4895850"/>
          </a:xfrm>
        </p:spPr>
        <p:txBody>
          <a:bodyPr>
            <a:normAutofit/>
          </a:bodyPr>
          <a:lstStyle/>
          <a:p>
            <a:pPr marL="0" indent="0">
              <a:buNone/>
            </a:pPr>
            <a:r>
              <a:rPr lang="en-US" b="0" i="0" dirty="0">
                <a:solidFill>
                  <a:srgbClr val="000000"/>
                </a:solidFill>
                <a:effectLst/>
              </a:rPr>
              <a:t>From here, you can drill down to see their site’s organic traffic over time.</a:t>
            </a:r>
          </a:p>
          <a:p>
            <a:pPr marL="0" indent="0">
              <a:buNone/>
            </a:pPr>
            <a:endParaRPr lang="en-US" b="0" i="0" dirty="0">
              <a:solidFill>
                <a:srgbClr val="000000"/>
              </a:solidFill>
              <a:effectLst/>
              <a:latin typeface="Inter"/>
            </a:endParaRPr>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122" name="Picture 2" descr="Zoomed ">
            <a:extLst>
              <a:ext uri="{FF2B5EF4-FFF2-40B4-BE49-F238E27FC236}">
                <a16:creationId xmlns:a16="http://schemas.microsoft.com/office/drawing/2014/main" id="{D8E354AD-5ABE-DEA7-5232-F09ED5A62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8596" y="2565705"/>
            <a:ext cx="7442447" cy="3693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066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Steps to track your metrics and achieve higher search engine rankings. </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a:xfrm>
            <a:off x="838200" y="1825625"/>
            <a:ext cx="10515600" cy="4895850"/>
          </a:xfrm>
        </p:spPr>
        <p:txBody>
          <a:bodyPr>
            <a:normAutofit fontScale="92500" lnSpcReduction="10000"/>
          </a:bodyPr>
          <a:lstStyle/>
          <a:p>
            <a:pPr marL="0" indent="0">
              <a:buNone/>
            </a:pPr>
            <a:r>
              <a:rPr lang="en-US" b="1" i="0" dirty="0">
                <a:solidFill>
                  <a:srgbClr val="000000"/>
                </a:solidFill>
                <a:effectLst/>
              </a:rPr>
              <a:t>Conversion Performance </a:t>
            </a:r>
          </a:p>
          <a:p>
            <a:pPr marL="0" indent="0">
              <a:buNone/>
            </a:pPr>
            <a:r>
              <a:rPr lang="en-US" b="0" i="0" dirty="0">
                <a:solidFill>
                  <a:srgbClr val="000000"/>
                </a:solidFill>
                <a:effectLst/>
              </a:rPr>
              <a:t>In addition to monitoring your total organic search traffic, you’ll want to track conversions to gauge the quality of the traffic you’re receiving. </a:t>
            </a:r>
            <a:endParaRPr lang="en-US" b="1" dirty="0">
              <a:solidFill>
                <a:srgbClr val="000000"/>
              </a:solidFill>
            </a:endParaRPr>
          </a:p>
          <a:p>
            <a:pPr algn="l"/>
            <a:r>
              <a:rPr lang="en-US" b="0" i="0" u="none" strike="noStrike" dirty="0">
                <a:solidFill>
                  <a:srgbClr val="000000"/>
                </a:solidFill>
                <a:effectLst/>
              </a:rPr>
              <a:t>Meanwhile, use these KPIs to connect your search and content marketing strategies to sales and revenue for higher traffic: </a:t>
            </a:r>
            <a:endParaRPr lang="en-US" b="0" i="0"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Ecommerce sales from organic search:</a:t>
            </a:r>
            <a:r>
              <a:rPr lang="en-US" b="0" i="0" u="none" strike="noStrike" dirty="0">
                <a:solidFill>
                  <a:srgbClr val="000000"/>
                </a:solidFill>
                <a:effectLst/>
              </a:rPr>
              <a:t> If you run an ecommerce business, this measures the number of direct product sales that came from organic search</a:t>
            </a:r>
            <a:endParaRPr lang="en-US" b="0" i="0"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Sales or conversions from organic search:</a:t>
            </a:r>
            <a:r>
              <a:rPr lang="en-US" b="0" i="0" u="none" strike="noStrike" dirty="0">
                <a:solidFill>
                  <a:srgbClr val="000000"/>
                </a:solidFill>
                <a:effectLst/>
              </a:rPr>
              <a:t> If you have another type of business, this indicates the number of sales, conversions, or leads from organic search</a:t>
            </a:r>
            <a:endParaRPr lang="en-US" b="0" i="0"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Specific keyword rankings:</a:t>
            </a:r>
            <a:r>
              <a:rPr lang="en-US" b="0" i="0" u="none" strike="noStrike" dirty="0">
                <a:solidFill>
                  <a:srgbClr val="000000"/>
                </a:solidFill>
                <a:effectLst/>
              </a:rPr>
              <a:t> Rankings of critical web pages and keywords that matter most to your business</a:t>
            </a:r>
            <a:endParaRPr lang="en-US" b="0" i="0"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Bounce rate of organic traffic:</a:t>
            </a:r>
            <a:r>
              <a:rPr lang="en-US" b="0" i="0" u="none" strike="noStrike" dirty="0">
                <a:solidFill>
                  <a:srgbClr val="000000"/>
                </a:solidFill>
                <a:effectLst/>
              </a:rPr>
              <a:t> Percentage of visitors from organic search that leave after viewing just one page on your website</a:t>
            </a:r>
            <a:endParaRPr lang="en-US" b="0" i="0"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SERP CTR:</a:t>
            </a:r>
            <a:r>
              <a:rPr lang="en-US" b="0" i="0" u="none" strike="noStrike" dirty="0">
                <a:solidFill>
                  <a:srgbClr val="000000"/>
                </a:solidFill>
                <a:effectLst/>
              </a:rPr>
              <a:t> Percentage of search impressions that result in a click to your website</a:t>
            </a:r>
            <a:endParaRPr lang="en-US" b="1" i="0" dirty="0">
              <a:solidFill>
                <a:srgbClr val="000000"/>
              </a:solidFill>
              <a:effectLst/>
            </a:endParaRPr>
          </a:p>
          <a:p>
            <a:pPr marL="0" indent="0">
              <a:buNone/>
            </a:pPr>
            <a:endParaRPr lang="en-US" b="0" i="0" dirty="0">
              <a:solidFill>
                <a:srgbClr val="000000"/>
              </a:solidFill>
              <a:effectLst/>
              <a:latin typeface="Inter"/>
            </a:endParaRPr>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92064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Steps to track your metrics and achieve higher search engine rankings. </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a:xfrm>
            <a:off x="838200" y="1825625"/>
            <a:ext cx="10515600" cy="4895850"/>
          </a:xfrm>
        </p:spPr>
        <p:txBody>
          <a:bodyPr>
            <a:normAutofit/>
          </a:bodyPr>
          <a:lstStyle/>
          <a:p>
            <a:pPr marL="0" indent="0">
              <a:buNone/>
            </a:pPr>
            <a:r>
              <a:rPr lang="en-US" b="0" i="0" dirty="0">
                <a:solidFill>
                  <a:srgbClr val="000000"/>
                </a:solidFill>
                <a:effectLst/>
              </a:rPr>
              <a:t>For example, using </a:t>
            </a:r>
            <a:r>
              <a:rPr lang="en-US" b="0" i="0" dirty="0" err="1">
                <a:solidFill>
                  <a:srgbClr val="000000"/>
                </a:solidFill>
                <a:effectLst/>
              </a:rPr>
              <a:t>Semrush’s</a:t>
            </a:r>
            <a:r>
              <a:rPr lang="en-US" b="0" i="0" dirty="0">
                <a:solidFill>
                  <a:srgbClr val="000000"/>
                </a:solidFill>
                <a:effectLst/>
              </a:rPr>
              <a:t> Position Tracking tool, you can input your most valuable keywords and track their performance over time.</a:t>
            </a:r>
          </a:p>
          <a:p>
            <a:pPr marL="0" indent="0">
              <a:buNone/>
            </a:pPr>
            <a:endParaRPr lang="en-US" b="0" i="0" dirty="0">
              <a:solidFill>
                <a:srgbClr val="000000"/>
              </a:solidFill>
              <a:effectLst/>
              <a:latin typeface="Inter"/>
            </a:endParaRPr>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146" name="Picture 2" descr="&quot;Rankings Overview&quot; report in Position Tracking tool">
            <a:extLst>
              <a:ext uri="{FF2B5EF4-FFF2-40B4-BE49-F238E27FC236}">
                <a16:creationId xmlns:a16="http://schemas.microsoft.com/office/drawing/2014/main" id="{D4B0DEA6-BE30-61B3-6EF5-00396A471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6582" y="2759815"/>
            <a:ext cx="5919319" cy="373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070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Steps to track your metrics and achieve higher search engine rankings. </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a:xfrm>
            <a:off x="838200" y="1825625"/>
            <a:ext cx="10515600" cy="4895850"/>
          </a:xfrm>
        </p:spPr>
        <p:txBody>
          <a:bodyPr>
            <a:normAutofit/>
          </a:bodyPr>
          <a:lstStyle/>
          <a:p>
            <a:pPr algn="l"/>
            <a:r>
              <a:rPr lang="en-US" b="1" i="0" dirty="0">
                <a:solidFill>
                  <a:srgbClr val="000000"/>
                </a:solidFill>
                <a:effectLst/>
              </a:rPr>
              <a:t>SEO Impact on Your Overall Marketing Strategy</a:t>
            </a:r>
          </a:p>
          <a:p>
            <a:pPr algn="l"/>
            <a:r>
              <a:rPr lang="en-US" b="0" i="0" u="none" strike="noStrike" dirty="0">
                <a:solidFill>
                  <a:srgbClr val="000000"/>
                </a:solidFill>
                <a:effectLst/>
              </a:rPr>
              <a:t>Track the share of traffic and conversions coming from SEO versus other channels. Like pay-per-click (</a:t>
            </a:r>
            <a:r>
              <a:rPr lang="en-US" b="0" i="0" u="sng" strike="noStrike" dirty="0">
                <a:solidFill>
                  <a:srgbClr val="FF642D"/>
                </a:solidFill>
                <a:effectLst/>
                <a:hlinkClick r:id="rId2"/>
              </a:rPr>
              <a:t>PPC</a:t>
            </a:r>
            <a:r>
              <a:rPr lang="en-US" b="0" i="0" u="none" strike="noStrike" dirty="0">
                <a:solidFill>
                  <a:srgbClr val="000000"/>
                </a:solidFill>
                <a:effectLst/>
              </a:rPr>
              <a:t>), Google Ads, social media, and referrals.</a:t>
            </a:r>
            <a:endParaRPr lang="en-US" b="0" i="0" dirty="0">
              <a:solidFill>
                <a:srgbClr val="000000"/>
              </a:solidFill>
              <a:effectLst/>
            </a:endParaRPr>
          </a:p>
          <a:p>
            <a:pPr algn="l"/>
            <a:r>
              <a:rPr lang="en-US" b="0" i="0" u="none" strike="noStrike" dirty="0">
                <a:solidFill>
                  <a:srgbClr val="000000"/>
                </a:solidFill>
                <a:effectLst/>
              </a:rPr>
              <a:t>This will give you an apples-to-apples comparison of how SEO is impacting your website traffic and your business. </a:t>
            </a:r>
            <a:endParaRPr lang="en-US" b="0" i="0" dirty="0">
              <a:solidFill>
                <a:srgbClr val="000000"/>
              </a:solidFill>
              <a:effectLst/>
            </a:endParaRPr>
          </a:p>
          <a:p>
            <a:pPr algn="l"/>
            <a:r>
              <a:rPr lang="en-US" b="0" i="0" u="none" strike="noStrike" dirty="0">
                <a:solidFill>
                  <a:srgbClr val="000000"/>
                </a:solidFill>
                <a:effectLst/>
              </a:rPr>
              <a:t>You’ll need to monitor:</a:t>
            </a:r>
            <a:endParaRPr lang="en-US" b="0" i="0"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SEO traffic share:</a:t>
            </a:r>
            <a:r>
              <a:rPr lang="en-US" b="0" i="0" u="none" strike="noStrike" dirty="0">
                <a:solidFill>
                  <a:srgbClr val="000000"/>
                </a:solidFill>
                <a:effectLst/>
              </a:rPr>
              <a:t> Percentage of total website traffic that comes from search engines</a:t>
            </a:r>
            <a:endParaRPr lang="en-US" b="0" i="0"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SEO conversion share:</a:t>
            </a:r>
            <a:r>
              <a:rPr lang="en-US" b="0" i="0" u="none" strike="noStrike" dirty="0">
                <a:solidFill>
                  <a:srgbClr val="000000"/>
                </a:solidFill>
                <a:effectLst/>
              </a:rPr>
              <a:t> Percentage of total website conversions that come from search engines</a:t>
            </a:r>
            <a:endParaRPr lang="en-US" b="0" i="0" dirty="0">
              <a:solidFill>
                <a:srgbClr val="000000"/>
              </a:solidFill>
              <a:effectLst/>
            </a:endParaRPr>
          </a:p>
          <a:p>
            <a:pPr marL="0" indent="0">
              <a:buNone/>
            </a:pPr>
            <a:endParaRPr lang="en-US" b="0" i="0" dirty="0">
              <a:solidFill>
                <a:srgbClr val="000000"/>
              </a:solidFill>
              <a:effectLst/>
              <a:latin typeface="Inter"/>
            </a:endParaRPr>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32211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Steps to track your metrics and achieve higher search engine rankings. </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a:xfrm>
            <a:off x="838200" y="1825625"/>
            <a:ext cx="10515600" cy="4895850"/>
          </a:xfrm>
        </p:spPr>
        <p:txBody>
          <a:bodyPr>
            <a:normAutofit/>
          </a:bodyPr>
          <a:lstStyle/>
          <a:p>
            <a:pPr marL="0" indent="0">
              <a:buNone/>
            </a:pPr>
            <a:r>
              <a:rPr lang="en-US" b="0" i="0" dirty="0">
                <a:solidFill>
                  <a:srgbClr val="000000"/>
                </a:solidFill>
                <a:effectLst/>
              </a:rPr>
              <a:t>Navigate to “Reports” &gt; “Life cycle” &gt; “Acquisition” &gt; “Traffic acquisition.” Compare organic search traffic (users, sessions, and engaged sessions) and conversion metrics to other sources</a:t>
            </a:r>
            <a:r>
              <a:rPr lang="en-US" b="0" i="0" dirty="0">
                <a:solidFill>
                  <a:srgbClr val="000000"/>
                </a:solidFill>
                <a:effectLst/>
                <a:latin typeface="Inter"/>
              </a:rPr>
              <a:t>.</a:t>
            </a:r>
          </a:p>
          <a:p>
            <a:pPr marL="0" indent="0">
              <a:buNone/>
            </a:pPr>
            <a:endParaRPr lang="en-US" b="0" i="0" dirty="0">
              <a:solidFill>
                <a:srgbClr val="000000"/>
              </a:solidFill>
              <a:effectLst/>
              <a:latin typeface="Inter"/>
            </a:endParaRPr>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170" name="Picture 2" descr="Zoomed ">
            <a:extLst>
              <a:ext uri="{FF2B5EF4-FFF2-40B4-BE49-F238E27FC236}">
                <a16:creationId xmlns:a16="http://schemas.microsoft.com/office/drawing/2014/main" id="{BF1820ED-27BF-79E0-5643-51290DB99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9340" y="2544349"/>
            <a:ext cx="6125485" cy="417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618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Steps to track your metrics and achieve higher search engine rankings. </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a:xfrm>
            <a:off x="838200" y="1825625"/>
            <a:ext cx="10515600" cy="4895850"/>
          </a:xfrm>
        </p:spPr>
        <p:txBody>
          <a:bodyPr>
            <a:normAutofit/>
          </a:bodyPr>
          <a:lstStyle/>
          <a:p>
            <a:pPr algn="l"/>
            <a:r>
              <a:rPr lang="en-US" sz="3200" b="1" i="0" dirty="0">
                <a:solidFill>
                  <a:srgbClr val="000000"/>
                </a:solidFill>
                <a:effectLst/>
              </a:rPr>
              <a:t>Site Health</a:t>
            </a:r>
          </a:p>
          <a:p>
            <a:pPr algn="l">
              <a:buFont typeface="Arial" panose="020B0604020202020204" pitchFamily="34" charset="0"/>
              <a:buChar char="•"/>
            </a:pPr>
            <a:r>
              <a:rPr lang="en-US" b="1" i="0" u="none" strike="noStrike" dirty="0">
                <a:solidFill>
                  <a:srgbClr val="000000"/>
                </a:solidFill>
                <a:effectLst/>
              </a:rPr>
              <a:t>SEO errors:</a:t>
            </a:r>
            <a:r>
              <a:rPr lang="en-US" b="0" i="0" u="none" strike="noStrike" dirty="0">
                <a:solidFill>
                  <a:srgbClr val="000000"/>
                </a:solidFill>
                <a:effectLst/>
              </a:rPr>
              <a:t> Number of potentially severe errors or issues on your site related to SEO best practices (e.g., broken links, 404 errors, pages not crawled, slow page speed)</a:t>
            </a:r>
            <a:endParaRPr lang="en-US" b="0" i="0"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Crawlability:</a:t>
            </a:r>
            <a:r>
              <a:rPr lang="en-US" b="0" i="0" u="none" strike="noStrike" dirty="0">
                <a:solidFill>
                  <a:srgbClr val="000000"/>
                </a:solidFill>
                <a:effectLst/>
              </a:rPr>
              <a:t> Percentage of pages on your site that are easy to crawl and index</a:t>
            </a:r>
            <a:endParaRPr lang="en-US" b="0" i="0"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Internal linking:</a:t>
            </a:r>
            <a:r>
              <a:rPr lang="en-US" b="0" i="0" u="none" strike="noStrike" dirty="0">
                <a:solidFill>
                  <a:srgbClr val="000000"/>
                </a:solidFill>
                <a:effectLst/>
              </a:rPr>
              <a:t> Percentage of pages on your site that contain at least one incoming and outgoing link to other pages on your site</a:t>
            </a:r>
            <a:endParaRPr lang="en-US" b="0" i="0"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Site speed and performance:</a:t>
            </a:r>
            <a:r>
              <a:rPr lang="en-US" b="0" i="0" u="none" strike="noStrike" dirty="0">
                <a:solidFill>
                  <a:srgbClr val="000000"/>
                </a:solidFill>
                <a:effectLst/>
              </a:rPr>
              <a:t> Percentage of pages on your site that load quickly and conform to site performance standards</a:t>
            </a:r>
            <a:endParaRPr lang="en-US" b="0" i="0" dirty="0">
              <a:solidFill>
                <a:srgbClr val="000000"/>
              </a:solidFill>
              <a:effectLst/>
            </a:endParaRPr>
          </a:p>
          <a:p>
            <a:pPr marL="0" indent="0">
              <a:buNone/>
            </a:pPr>
            <a:endParaRPr lang="en-US" b="0" i="0" dirty="0">
              <a:solidFill>
                <a:srgbClr val="000000"/>
              </a:solidFill>
              <a:effectLst/>
              <a:latin typeface="Inter"/>
            </a:endParaRPr>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24443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Steps to track your metrics and achieve higher search engine rankings. </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a:xfrm>
            <a:off x="838200" y="1825625"/>
            <a:ext cx="10515600" cy="4895850"/>
          </a:xfrm>
        </p:spPr>
        <p:txBody>
          <a:bodyPr>
            <a:normAutofit lnSpcReduction="10000"/>
          </a:bodyPr>
          <a:lstStyle/>
          <a:p>
            <a:pPr algn="l"/>
            <a:r>
              <a:rPr lang="en-US" b="1" i="0" dirty="0">
                <a:solidFill>
                  <a:srgbClr val="000000"/>
                </a:solidFill>
                <a:effectLst/>
              </a:rPr>
              <a:t>Domain Authority</a:t>
            </a:r>
          </a:p>
          <a:p>
            <a:pPr algn="l"/>
            <a:r>
              <a:rPr lang="en-US" b="0" i="0" u="none" strike="noStrike" dirty="0">
                <a:solidFill>
                  <a:srgbClr val="000000"/>
                </a:solidFill>
                <a:effectLst/>
              </a:rPr>
              <a:t>Use quantifiable metrics to estimate your site’s authority. Track it over time and monitor progress on link-building strategies intended to boost your presence in search engines. </a:t>
            </a:r>
            <a:endParaRPr lang="en-US" b="0" i="0" dirty="0">
              <a:solidFill>
                <a:srgbClr val="000000"/>
              </a:solidFill>
              <a:effectLst/>
            </a:endParaRPr>
          </a:p>
          <a:p>
            <a:pPr algn="l"/>
            <a:r>
              <a:rPr lang="en-US" b="0" i="0" u="none" strike="noStrike" dirty="0">
                <a:solidFill>
                  <a:srgbClr val="000000"/>
                </a:solidFill>
                <a:effectLst/>
              </a:rPr>
              <a:t>These KPIs are generally based on the number and quality of backlinks to your site:</a:t>
            </a:r>
            <a:endParaRPr lang="en-US" b="0" i="0"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Domain authority score:</a:t>
            </a:r>
            <a:r>
              <a:rPr lang="en-US" b="0" i="0" u="none" strike="noStrike" dirty="0">
                <a:solidFill>
                  <a:srgbClr val="000000"/>
                </a:solidFill>
                <a:effectLst/>
              </a:rPr>
              <a:t> Overall numeric representation of your site’s authority rating</a:t>
            </a:r>
            <a:endParaRPr lang="en-US" b="0" i="0"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Total backlinks:</a:t>
            </a:r>
            <a:r>
              <a:rPr lang="en-US" b="0" i="0" u="none" strike="noStrike" dirty="0">
                <a:solidFill>
                  <a:srgbClr val="000000"/>
                </a:solidFill>
                <a:effectLst/>
              </a:rPr>
              <a:t> Number of incoming backlinks pointing to your site</a:t>
            </a:r>
            <a:endParaRPr lang="en-US" b="0" i="0"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Referring domains:</a:t>
            </a:r>
            <a:r>
              <a:rPr lang="en-US" b="0" i="0" u="none" strike="noStrike" dirty="0">
                <a:solidFill>
                  <a:srgbClr val="000000"/>
                </a:solidFill>
                <a:effectLst/>
              </a:rPr>
              <a:t> Number of unique websites (domains) with at least one link back to your site</a:t>
            </a:r>
            <a:endParaRPr lang="en-US" b="0" i="0"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Average domain authority of backlinks:</a:t>
            </a:r>
            <a:r>
              <a:rPr lang="en-US" b="0" i="0" u="none" strike="noStrike" dirty="0">
                <a:solidFill>
                  <a:srgbClr val="000000"/>
                </a:solidFill>
                <a:effectLst/>
              </a:rPr>
              <a:t> Average score or rating of the sites that link back to yours</a:t>
            </a:r>
            <a:endParaRPr lang="en-US" b="0" i="0" dirty="0">
              <a:solidFill>
                <a:srgbClr val="000000"/>
              </a:solidFill>
              <a:effectLst/>
            </a:endParaRPr>
          </a:p>
          <a:p>
            <a:pPr marL="0" indent="0">
              <a:buNone/>
            </a:pPr>
            <a:endParaRPr lang="en-US" b="0" i="0" dirty="0">
              <a:solidFill>
                <a:srgbClr val="000000"/>
              </a:solidFill>
              <a:effectLst/>
              <a:latin typeface="Inter"/>
            </a:endParaRPr>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37283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Steps to track your metrics and achieve higher search engine rankings. </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a:xfrm>
            <a:off x="838200" y="1825625"/>
            <a:ext cx="10515600" cy="4895850"/>
          </a:xfrm>
        </p:spPr>
        <p:txBody>
          <a:bodyPr>
            <a:normAutofit/>
          </a:bodyPr>
          <a:lstStyle/>
          <a:p>
            <a:pPr marL="0" indent="0">
              <a:buNone/>
            </a:pPr>
            <a:r>
              <a:rPr lang="en-US" b="0" i="0" u="none" strike="noStrike" dirty="0">
                <a:solidFill>
                  <a:srgbClr val="000000"/>
                </a:solidFill>
                <a:effectLst/>
                <a:latin typeface="Inter"/>
              </a:rPr>
              <a:t>Use the </a:t>
            </a:r>
            <a:r>
              <a:rPr lang="en-US" b="0" i="0" u="sng" strike="noStrike" dirty="0">
                <a:solidFill>
                  <a:srgbClr val="FF642D"/>
                </a:solidFill>
                <a:effectLst/>
                <a:latin typeface="Inter"/>
                <a:hlinkClick r:id="rId2"/>
              </a:rPr>
              <a:t>SEO Dashboard</a:t>
            </a:r>
            <a:r>
              <a:rPr lang="en-US" b="0" i="0" u="none" strike="noStrike" dirty="0">
                <a:solidFill>
                  <a:srgbClr val="000000"/>
                </a:solidFill>
                <a:effectLst/>
                <a:latin typeface="Inter"/>
              </a:rPr>
              <a:t> or </a:t>
            </a:r>
            <a:r>
              <a:rPr lang="en-US" b="0" i="0" u="sng" strike="noStrike" dirty="0">
                <a:solidFill>
                  <a:srgbClr val="FF642D"/>
                </a:solidFill>
                <a:effectLst/>
                <a:latin typeface="Inter"/>
                <a:hlinkClick r:id="rId3"/>
              </a:rPr>
              <a:t>Domain Overview</a:t>
            </a:r>
            <a:r>
              <a:rPr lang="en-US" b="0" i="0" u="none" strike="noStrike" dirty="0">
                <a:solidFill>
                  <a:srgbClr val="000000"/>
                </a:solidFill>
                <a:effectLst/>
                <a:latin typeface="Inter"/>
              </a:rPr>
              <a:t> from </a:t>
            </a:r>
            <a:r>
              <a:rPr lang="en-US" b="0" i="0" u="none" strike="noStrike" dirty="0" err="1">
                <a:solidFill>
                  <a:srgbClr val="000000"/>
                </a:solidFill>
                <a:effectLst/>
                <a:latin typeface="Inter"/>
              </a:rPr>
              <a:t>Semrush</a:t>
            </a:r>
            <a:r>
              <a:rPr lang="en-US" b="0" i="0" u="none" strike="noStrike" dirty="0">
                <a:solidFill>
                  <a:srgbClr val="000000"/>
                </a:solidFill>
                <a:effectLst/>
                <a:latin typeface="Inter"/>
              </a:rPr>
              <a:t> to measure and track your </a:t>
            </a:r>
            <a:r>
              <a:rPr lang="en-US" b="0" i="0" u="sng" strike="noStrike" dirty="0">
                <a:solidFill>
                  <a:srgbClr val="FF642D"/>
                </a:solidFill>
                <a:effectLst/>
                <a:latin typeface="Inter"/>
                <a:hlinkClick r:id="rId4"/>
              </a:rPr>
              <a:t>domain authority</a:t>
            </a:r>
            <a:r>
              <a:rPr lang="en-US" b="0" i="0" u="none" strike="noStrike" dirty="0">
                <a:solidFill>
                  <a:srgbClr val="000000"/>
                </a:solidFill>
                <a:effectLst/>
                <a:latin typeface="Inter"/>
              </a:rPr>
              <a:t> (“Authority Score”). This score indicates the SEO performance and overall quality of a domain or web page.</a:t>
            </a:r>
          </a:p>
          <a:p>
            <a:pPr marL="0" indent="0">
              <a:buNone/>
            </a:pPr>
            <a:r>
              <a:rPr lang="en-US" b="0" i="0" dirty="0">
                <a:solidFill>
                  <a:srgbClr val="000000"/>
                </a:solidFill>
                <a:effectLst/>
                <a:latin typeface="Inter"/>
              </a:rPr>
              <a:t>For example, eBay has an authority score of 99, but a smaller or less popular website may have an authority score of 20, 30, or lower. The higher, the better. </a:t>
            </a:r>
            <a:endParaRPr lang="en-US" b="0" i="0" u="none" strike="noStrike" dirty="0">
              <a:solidFill>
                <a:srgbClr val="000000"/>
              </a:solidFill>
              <a:effectLst/>
              <a:latin typeface="Inter"/>
            </a:endParaRPr>
          </a:p>
          <a:p>
            <a:pPr marL="0" indent="0">
              <a:buNone/>
            </a:pPr>
            <a:endParaRPr lang="en-US" b="0" i="0" dirty="0">
              <a:solidFill>
                <a:srgbClr val="000000"/>
              </a:solidFill>
              <a:effectLst/>
              <a:latin typeface="Inter"/>
            </a:endParaRPr>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194" name="Picture 2" descr="eBay's authority score (99) highlighted in Domain Overview tool">
            <a:extLst>
              <a:ext uri="{FF2B5EF4-FFF2-40B4-BE49-F238E27FC236}">
                <a16:creationId xmlns:a16="http://schemas.microsoft.com/office/drawing/2014/main" id="{176C255F-7DD3-AB51-D2AC-301D297EFD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0790" y="3718603"/>
            <a:ext cx="3248853" cy="2774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216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Steps to track your metrics and achieve higher search engine rankings. </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a:xfrm>
            <a:off x="838200" y="1825625"/>
            <a:ext cx="10515600" cy="4895850"/>
          </a:xfrm>
        </p:spPr>
        <p:txBody>
          <a:bodyPr>
            <a:normAutofit/>
          </a:bodyPr>
          <a:lstStyle/>
          <a:p>
            <a:pPr algn="l"/>
            <a:r>
              <a:rPr lang="en-US" b="1" i="0" dirty="0">
                <a:solidFill>
                  <a:srgbClr val="000000"/>
                </a:solidFill>
                <a:effectLst/>
                <a:latin typeface="Factor A"/>
              </a:rPr>
              <a:t>Local SEO</a:t>
            </a:r>
          </a:p>
          <a:p>
            <a:pPr algn="l"/>
            <a:r>
              <a:rPr lang="en-US" b="0" i="0" u="none" strike="noStrike" dirty="0">
                <a:solidFill>
                  <a:srgbClr val="000000"/>
                </a:solidFill>
                <a:effectLst/>
                <a:latin typeface="Inter"/>
              </a:rPr>
              <a:t>Measuring SEO performance for a local (i.e., brick and mortar) business? </a:t>
            </a:r>
            <a:endParaRPr lang="en-US" b="0" i="0" dirty="0">
              <a:solidFill>
                <a:srgbClr val="000000"/>
              </a:solidFill>
              <a:effectLst/>
              <a:latin typeface="Inter"/>
            </a:endParaRPr>
          </a:p>
          <a:p>
            <a:pPr algn="l"/>
            <a:r>
              <a:rPr lang="en-US" b="0" i="0" u="none" strike="noStrike" dirty="0">
                <a:solidFill>
                  <a:srgbClr val="000000"/>
                </a:solidFill>
                <a:effectLst/>
                <a:latin typeface="Inter"/>
              </a:rPr>
              <a:t>Then you’ll want to track KPIs and metrics specifically associated with local search results. </a:t>
            </a:r>
            <a:endParaRPr lang="en-US" b="0" i="0" dirty="0">
              <a:solidFill>
                <a:srgbClr val="000000"/>
              </a:solidFill>
              <a:effectLst/>
              <a:latin typeface="Inter"/>
            </a:endParaRPr>
          </a:p>
          <a:p>
            <a:pPr algn="l"/>
            <a:r>
              <a:rPr lang="en-US" b="0" i="0" u="none" strike="noStrike" dirty="0">
                <a:solidFill>
                  <a:srgbClr val="000000"/>
                </a:solidFill>
                <a:effectLst/>
                <a:latin typeface="Inter"/>
              </a:rPr>
              <a:t>Consider these KPIs to gain insight into your local SEO performance: </a:t>
            </a:r>
            <a:endParaRPr lang="en-US" b="0" i="0" dirty="0">
              <a:solidFill>
                <a:srgbClr val="000000"/>
              </a:solidFill>
              <a:effectLst/>
              <a:latin typeface="Inter"/>
            </a:endParaRPr>
          </a:p>
          <a:p>
            <a:pPr algn="l">
              <a:buFont typeface="Arial" panose="020B0604020202020204" pitchFamily="34" charset="0"/>
              <a:buChar char="•"/>
            </a:pPr>
            <a:r>
              <a:rPr lang="en-US" b="1" i="0" u="none" strike="noStrike" dirty="0">
                <a:solidFill>
                  <a:srgbClr val="000000"/>
                </a:solidFill>
                <a:effectLst/>
                <a:latin typeface="Inter"/>
              </a:rPr>
              <a:t>Local search rankings:</a:t>
            </a:r>
            <a:r>
              <a:rPr lang="en-US" b="0" i="0" u="none" strike="noStrike" dirty="0">
                <a:solidFill>
                  <a:srgbClr val="000000"/>
                </a:solidFill>
                <a:effectLst/>
                <a:latin typeface="Inter"/>
              </a:rPr>
              <a:t> Search rankings for keywords that have local intent (e.g., “hair salons in Minneapolis”)</a:t>
            </a:r>
            <a:endParaRPr lang="en-US" b="0" i="0" dirty="0">
              <a:solidFill>
                <a:srgbClr val="000000"/>
              </a:solidFill>
              <a:effectLst/>
              <a:latin typeface="Inter"/>
            </a:endParaRPr>
          </a:p>
          <a:p>
            <a:pPr algn="l">
              <a:buFont typeface="Arial" panose="020B0604020202020204" pitchFamily="34" charset="0"/>
              <a:buChar char="•"/>
            </a:pPr>
            <a:r>
              <a:rPr lang="en-US" b="1" i="0" u="none" strike="noStrike" dirty="0">
                <a:solidFill>
                  <a:srgbClr val="000000"/>
                </a:solidFill>
                <a:effectLst/>
                <a:latin typeface="Inter"/>
              </a:rPr>
              <a:t>Phone calls:</a:t>
            </a:r>
            <a:r>
              <a:rPr lang="en-US" b="0" i="0" u="none" strike="noStrike" dirty="0">
                <a:solidFill>
                  <a:srgbClr val="000000"/>
                </a:solidFill>
                <a:effectLst/>
                <a:latin typeface="Inter"/>
              </a:rPr>
              <a:t> Number of phone calls generated from local search results and “Call” functionality</a:t>
            </a:r>
            <a:endParaRPr lang="en-US" b="0" i="0" dirty="0">
              <a:solidFill>
                <a:srgbClr val="000000"/>
              </a:solidFill>
              <a:effectLst/>
              <a:latin typeface="Inter"/>
            </a:endParaRPr>
          </a:p>
          <a:p>
            <a:pPr algn="l">
              <a:buFont typeface="Arial" panose="020B0604020202020204" pitchFamily="34" charset="0"/>
              <a:buChar char="•"/>
            </a:pPr>
            <a:r>
              <a:rPr lang="en-US" b="1" i="0" u="none" strike="noStrike" dirty="0">
                <a:solidFill>
                  <a:srgbClr val="000000"/>
                </a:solidFill>
                <a:effectLst/>
                <a:latin typeface="Inter"/>
              </a:rPr>
              <a:t>Appointments:</a:t>
            </a:r>
            <a:r>
              <a:rPr lang="en-US" b="0" i="0" u="none" strike="noStrike" dirty="0">
                <a:solidFill>
                  <a:srgbClr val="000000"/>
                </a:solidFill>
                <a:effectLst/>
                <a:latin typeface="Inter"/>
              </a:rPr>
              <a:t> Number of appointments or bookings generated from local search results</a:t>
            </a:r>
            <a:endParaRPr lang="en-US" b="0" i="0" dirty="0">
              <a:solidFill>
                <a:srgbClr val="000000"/>
              </a:solidFill>
              <a:effectLst/>
              <a:latin typeface="Inter"/>
            </a:endParaRPr>
          </a:p>
          <a:p>
            <a:pPr marL="0" indent="0">
              <a:buNone/>
            </a:pPr>
            <a:endParaRPr lang="en-US" b="0" i="0" dirty="0">
              <a:solidFill>
                <a:srgbClr val="000000"/>
              </a:solidFill>
              <a:effectLst/>
              <a:latin typeface="Inter"/>
            </a:endParaRPr>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87270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How to Use SEO Analytics to Improve Website Performance</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a:xfrm>
            <a:off x="838200" y="1825625"/>
            <a:ext cx="10515600" cy="4895850"/>
          </a:xfrm>
        </p:spPr>
        <p:txBody>
          <a:bodyPr>
            <a:normAutofit lnSpcReduction="10000"/>
          </a:bodyPr>
          <a:lstStyle/>
          <a:p>
            <a:pPr marL="0" indent="0" algn="l">
              <a:buNone/>
            </a:pPr>
            <a:r>
              <a:rPr lang="en-US" b="1" dirty="0">
                <a:solidFill>
                  <a:srgbClr val="000000"/>
                </a:solidFill>
                <a:latin typeface="Factor A"/>
              </a:rPr>
              <a:t>1</a:t>
            </a:r>
            <a:r>
              <a:rPr lang="en-US" b="1" i="0" dirty="0">
                <a:solidFill>
                  <a:srgbClr val="000000"/>
                </a:solidFill>
                <a:effectLst/>
              </a:rPr>
              <a:t>. Create an SEO Reporting Dashboard</a:t>
            </a:r>
          </a:p>
          <a:p>
            <a:pPr marL="0" indent="0">
              <a:buNone/>
            </a:pPr>
            <a:r>
              <a:rPr lang="en-US" b="0" i="0" dirty="0">
                <a:solidFill>
                  <a:srgbClr val="000000"/>
                </a:solidFill>
                <a:effectLst/>
              </a:rPr>
              <a:t>SEO reports or SEO dashboards give you a template for collecting and analyzing your SEO metrics. Ideally, they show you a range of metrics you can track over time to measure progress toward your SEO goals.</a:t>
            </a:r>
          </a:p>
          <a:p>
            <a:pPr algn="l"/>
            <a:r>
              <a:rPr lang="en-US" b="0" i="0" u="none" strike="noStrike" dirty="0">
                <a:solidFill>
                  <a:srgbClr val="000000"/>
                </a:solidFill>
                <a:effectLst/>
              </a:rPr>
              <a:t>Here’s how to set it up:</a:t>
            </a:r>
            <a:endParaRPr lang="en-US" b="0" i="0" dirty="0">
              <a:solidFill>
                <a:srgbClr val="000000"/>
              </a:solidFill>
              <a:effectLst/>
            </a:endParaRPr>
          </a:p>
          <a:p>
            <a:pPr algn="l"/>
            <a:r>
              <a:rPr lang="en-US" b="0" i="0" u="none" strike="noStrike" dirty="0">
                <a:solidFill>
                  <a:srgbClr val="000000"/>
                </a:solidFill>
                <a:effectLst/>
              </a:rPr>
              <a:t>Click “</a:t>
            </a:r>
            <a:r>
              <a:rPr lang="en-US" b="1" i="0" u="none" strike="noStrike" dirty="0">
                <a:solidFill>
                  <a:srgbClr val="000000"/>
                </a:solidFill>
                <a:effectLst/>
              </a:rPr>
              <a:t>SEO</a:t>
            </a:r>
            <a:r>
              <a:rPr lang="en-US" b="0" i="0" u="none" strike="noStrike" dirty="0">
                <a:solidFill>
                  <a:srgbClr val="000000"/>
                </a:solidFill>
                <a:effectLst/>
              </a:rPr>
              <a:t> </a:t>
            </a:r>
            <a:r>
              <a:rPr lang="en-US" b="1" i="0" u="none" strike="noStrike" dirty="0">
                <a:solidFill>
                  <a:srgbClr val="000000"/>
                </a:solidFill>
                <a:effectLst/>
              </a:rPr>
              <a:t>Dashboard</a:t>
            </a:r>
            <a:r>
              <a:rPr lang="en-US" b="0" i="0" u="none" strike="noStrike" dirty="0">
                <a:solidFill>
                  <a:srgbClr val="000000"/>
                </a:solidFill>
                <a:effectLst/>
              </a:rPr>
              <a:t>” in the left-hand menu. Then click “</a:t>
            </a:r>
            <a:r>
              <a:rPr lang="en-US" b="1" i="0" u="none" strike="noStrike" dirty="0">
                <a:solidFill>
                  <a:srgbClr val="000000"/>
                </a:solidFill>
                <a:effectLst/>
              </a:rPr>
              <a:t>Create</a:t>
            </a:r>
            <a:r>
              <a:rPr lang="en-US" b="0" i="0" u="none" strike="noStrike" dirty="0">
                <a:solidFill>
                  <a:srgbClr val="000000"/>
                </a:solidFill>
                <a:effectLst/>
              </a:rPr>
              <a:t> </a:t>
            </a:r>
            <a:r>
              <a:rPr lang="en-US" b="1" i="0" u="none" strike="noStrike" dirty="0">
                <a:solidFill>
                  <a:srgbClr val="000000"/>
                </a:solidFill>
                <a:effectLst/>
              </a:rPr>
              <a:t>project</a:t>
            </a:r>
            <a:r>
              <a:rPr lang="en-US" b="0" i="0" u="none" strike="noStrike" dirty="0">
                <a:solidFill>
                  <a:srgbClr val="000000"/>
                </a:solidFill>
                <a:effectLst/>
              </a:rPr>
              <a:t>.”</a:t>
            </a:r>
            <a:endParaRPr lang="en-US" b="0" i="0" dirty="0">
              <a:solidFill>
                <a:srgbClr val="000000"/>
              </a:solidFill>
              <a:effectLst/>
            </a:endParaRPr>
          </a:p>
          <a:p>
            <a:r>
              <a:rPr lang="en-US" b="0" i="0" u="none" strike="noStrike" dirty="0">
                <a:solidFill>
                  <a:srgbClr val="000000"/>
                </a:solidFill>
                <a:effectLst/>
              </a:rPr>
              <a:t> From the “Create project” dialogue box, enter the URL of your website under “Domain.” Click “</a:t>
            </a:r>
            <a:r>
              <a:rPr lang="en-US" b="1" i="0" u="none" strike="noStrike" dirty="0">
                <a:solidFill>
                  <a:srgbClr val="000000"/>
                </a:solidFill>
                <a:effectLst/>
              </a:rPr>
              <a:t>Create</a:t>
            </a:r>
            <a:r>
              <a:rPr lang="en-US" b="0" i="0" u="none" strike="noStrike" dirty="0">
                <a:solidFill>
                  <a:srgbClr val="000000"/>
                </a:solidFill>
                <a:effectLst/>
              </a:rPr>
              <a:t> </a:t>
            </a:r>
            <a:r>
              <a:rPr lang="en-US" b="1" i="0" u="none" strike="noStrike" dirty="0">
                <a:solidFill>
                  <a:srgbClr val="000000"/>
                </a:solidFill>
                <a:effectLst/>
              </a:rPr>
              <a:t>project</a:t>
            </a:r>
            <a:r>
              <a:rPr lang="en-US" b="0" i="0" u="none" strike="noStrike" dirty="0">
                <a:solidFill>
                  <a:srgbClr val="000000"/>
                </a:solidFill>
                <a:effectLst/>
              </a:rPr>
              <a:t>” here as well.</a:t>
            </a:r>
          </a:p>
          <a:p>
            <a:r>
              <a:rPr lang="en-US" b="0" i="0" dirty="0">
                <a:solidFill>
                  <a:srgbClr val="000000"/>
                </a:solidFill>
                <a:effectLst/>
              </a:rPr>
              <a:t>You’ll be taken to the SEO Dashboard for your new project.</a:t>
            </a:r>
            <a:endParaRPr lang="en-US" dirty="0">
              <a:solidFill>
                <a:srgbClr val="000000"/>
              </a:solidFill>
            </a:endParaRPr>
          </a:p>
          <a:p>
            <a:pPr algn="l"/>
            <a:r>
              <a:rPr lang="en-US" b="0" i="0" u="none" strike="noStrike" dirty="0">
                <a:solidFill>
                  <a:srgbClr val="000000"/>
                </a:solidFill>
                <a:effectLst/>
              </a:rPr>
              <a:t>Right away, you’ll be able to see some KPIs that you likely identified as part of your SEO analytics strategy. </a:t>
            </a:r>
            <a:endParaRPr lang="en-US" b="0" i="0" dirty="0">
              <a:solidFill>
                <a:srgbClr val="000000"/>
              </a:solidFill>
              <a:effectLst/>
            </a:endParaRPr>
          </a:p>
          <a:p>
            <a:pPr algn="l"/>
            <a:r>
              <a:rPr lang="en-US" b="0" i="0" u="none" strike="noStrike" dirty="0">
                <a:solidFill>
                  <a:srgbClr val="000000"/>
                </a:solidFill>
                <a:effectLst/>
              </a:rPr>
              <a:t>Under the “Domain Analytics” widget are key metrics like “Authority Score,” “Organic Traffic,” “Organic Keywords,” and “Ref. Domains” (referring domains).</a:t>
            </a:r>
            <a:endParaRPr lang="en-US" b="0" i="0" dirty="0">
              <a:solidFill>
                <a:srgbClr val="000000"/>
              </a:solidFill>
              <a:effectLst/>
            </a:endParaRPr>
          </a:p>
          <a:p>
            <a:endParaRPr lang="en-US" b="0" i="0" dirty="0">
              <a:solidFill>
                <a:srgbClr val="000000"/>
              </a:solidFill>
              <a:effectLst/>
              <a:latin typeface="Inter"/>
            </a:endParaRPr>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62142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9CF3-5C66-47E1-8773-1AD30262E808}"/>
              </a:ext>
            </a:extLst>
          </p:cNvPr>
          <p:cNvSpPr>
            <a:spLocks noGrp="1"/>
          </p:cNvSpPr>
          <p:nvPr>
            <p:ph type="title"/>
          </p:nvPr>
        </p:nvSpPr>
        <p:spPr>
          <a:xfrm>
            <a:off x="838200" y="22225"/>
            <a:ext cx="10515600" cy="1325563"/>
          </a:xfrm>
        </p:spPr>
        <p:txBody>
          <a:bodyPr/>
          <a:lstStyle/>
          <a:p>
            <a:pPr algn="ctr"/>
            <a:r>
              <a:rPr lang="en-US" b="1" dirty="0">
                <a:solidFill>
                  <a:srgbClr val="C00000"/>
                </a:solidFill>
                <a:latin typeface="Times New Roman" pitchFamily="18" charset="0"/>
                <a:cs typeface="Times New Roman" pitchFamily="18" charset="0"/>
              </a:rPr>
              <a:t>CONTENTS</a:t>
            </a:r>
            <a:endParaRPr lang="en-US" b="1" dirty="0"/>
          </a:p>
        </p:txBody>
      </p:sp>
      <p:sp>
        <p:nvSpPr>
          <p:cNvPr id="3" name="Content Placeholder 2">
            <a:extLst>
              <a:ext uri="{FF2B5EF4-FFF2-40B4-BE49-F238E27FC236}">
                <a16:creationId xmlns:a16="http://schemas.microsoft.com/office/drawing/2014/main" id="{2429C1C9-571A-41C5-AF2B-1FE61DD740DD}"/>
              </a:ext>
            </a:extLst>
          </p:cNvPr>
          <p:cNvSpPr>
            <a:spLocks noGrp="1"/>
          </p:cNvSpPr>
          <p:nvPr>
            <p:ph idx="1"/>
          </p:nvPr>
        </p:nvSpPr>
        <p:spPr>
          <a:xfrm>
            <a:off x="438149" y="1347788"/>
            <a:ext cx="11367407" cy="5487987"/>
          </a:xfrm>
        </p:spPr>
        <p:txBody>
          <a:bodyPr>
            <a:noAutofit/>
          </a:bodyPr>
          <a:lstStyle/>
          <a:p>
            <a:pPr algn="just"/>
            <a:r>
              <a:rPr lang="en-US" dirty="0">
                <a:latin typeface="Times New Roman" pitchFamily="18" charset="0"/>
                <a:cs typeface="Times New Roman" pitchFamily="18" charset="0"/>
              </a:rPr>
              <a:t>SEO Analytics</a:t>
            </a:r>
          </a:p>
          <a:p>
            <a:pPr marL="0" indent="0" algn="just">
              <a:buNone/>
            </a:pP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8BC20F59-2A94-47E2-B985-08CB9040875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8156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How to Use SEO Analytics to Improve Website Performance</a:t>
            </a:r>
            <a:endParaRPr lang="en-IN" dirty="0"/>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Content Placeholder 5">
            <a:extLst>
              <a:ext uri="{FF2B5EF4-FFF2-40B4-BE49-F238E27FC236}">
                <a16:creationId xmlns:a16="http://schemas.microsoft.com/office/drawing/2014/main" id="{AE59E05B-4DD8-69F0-BF92-5F13EF40A58A}"/>
              </a:ext>
            </a:extLst>
          </p:cNvPr>
          <p:cNvSpPr>
            <a:spLocks noGrp="1"/>
          </p:cNvSpPr>
          <p:nvPr>
            <p:ph idx="1"/>
          </p:nvPr>
        </p:nvSpPr>
        <p:spPr/>
        <p:txBody>
          <a:bodyPr>
            <a:normAutofit lnSpcReduction="10000"/>
          </a:bodyPr>
          <a:lstStyle/>
          <a:p>
            <a:pPr algn="just"/>
            <a:r>
              <a:rPr lang="en-US" b="0" i="0" u="none" strike="noStrike" dirty="0">
                <a:solidFill>
                  <a:srgbClr val="000000"/>
                </a:solidFill>
                <a:effectLst/>
              </a:rPr>
              <a:t>Here’s a quick overview of what these metrics mean:</a:t>
            </a:r>
            <a:endParaRPr lang="en-US" b="0" i="0" dirty="0">
              <a:solidFill>
                <a:srgbClr val="000000"/>
              </a:solidFill>
              <a:effectLst/>
            </a:endParaRPr>
          </a:p>
          <a:p>
            <a:pPr algn="just">
              <a:buFont typeface="Arial" panose="020B0604020202020204" pitchFamily="34" charset="0"/>
              <a:buChar char="•"/>
            </a:pPr>
            <a:r>
              <a:rPr lang="en-US" b="1" i="0" u="none" strike="noStrike" dirty="0">
                <a:solidFill>
                  <a:srgbClr val="000000"/>
                </a:solidFill>
                <a:effectLst/>
              </a:rPr>
              <a:t>Authority Score:</a:t>
            </a:r>
            <a:r>
              <a:rPr lang="en-US" b="0" i="0" u="none" strike="noStrike" dirty="0">
                <a:solidFill>
                  <a:srgbClr val="000000"/>
                </a:solidFill>
                <a:effectLst/>
              </a:rPr>
              <a:t> A </a:t>
            </a:r>
            <a:r>
              <a:rPr lang="en-US" b="0" i="0" u="none" strike="noStrike" dirty="0" err="1">
                <a:solidFill>
                  <a:srgbClr val="000000"/>
                </a:solidFill>
                <a:effectLst/>
              </a:rPr>
              <a:t>Semrush</a:t>
            </a:r>
            <a:r>
              <a:rPr lang="en-US" b="0" i="0" u="none" strike="noStrike" dirty="0">
                <a:solidFill>
                  <a:srgbClr val="000000"/>
                </a:solidFill>
                <a:effectLst/>
              </a:rPr>
              <a:t> metric that measures the overall authority of your website. It’s based on the number and quality of backlinks pointing to your domain, website traffic, and more</a:t>
            </a:r>
            <a:endParaRPr lang="en-US" b="0" i="0" dirty="0">
              <a:solidFill>
                <a:srgbClr val="000000"/>
              </a:solidFill>
              <a:effectLst/>
            </a:endParaRPr>
          </a:p>
          <a:p>
            <a:pPr algn="just">
              <a:buFont typeface="Arial" panose="020B0604020202020204" pitchFamily="34" charset="0"/>
              <a:buChar char="•"/>
            </a:pPr>
            <a:r>
              <a:rPr lang="en-US" b="1" i="0" u="none" strike="noStrike" dirty="0">
                <a:solidFill>
                  <a:srgbClr val="000000"/>
                </a:solidFill>
                <a:effectLst/>
              </a:rPr>
              <a:t>Organic Traffic:</a:t>
            </a:r>
            <a:r>
              <a:rPr lang="en-US" b="0" i="0" u="none" strike="noStrike" dirty="0">
                <a:solidFill>
                  <a:srgbClr val="000000"/>
                </a:solidFill>
                <a:effectLst/>
              </a:rPr>
              <a:t> A real-time measurement of your site’s monthly organic traffic based on your ranking keywords</a:t>
            </a:r>
            <a:endParaRPr lang="en-US" b="0" i="0" dirty="0">
              <a:solidFill>
                <a:srgbClr val="000000"/>
              </a:solidFill>
              <a:effectLst/>
            </a:endParaRPr>
          </a:p>
          <a:p>
            <a:pPr algn="just">
              <a:buFont typeface="Arial" panose="020B0604020202020204" pitchFamily="34" charset="0"/>
              <a:buChar char="•"/>
            </a:pPr>
            <a:r>
              <a:rPr lang="en-US" b="1" i="0" u="sng" strike="noStrike" dirty="0">
                <a:solidFill>
                  <a:srgbClr val="FF642D"/>
                </a:solidFill>
                <a:effectLst/>
                <a:hlinkClick r:id="rId2"/>
              </a:rPr>
              <a:t>Organic Keywords</a:t>
            </a:r>
            <a:r>
              <a:rPr lang="en-US" b="1" i="0" u="none" strike="noStrike" dirty="0">
                <a:solidFill>
                  <a:srgbClr val="000000"/>
                </a:solidFill>
                <a:effectLst/>
              </a:rPr>
              <a:t>:</a:t>
            </a:r>
            <a:r>
              <a:rPr lang="en-US" b="0" i="0" u="none" strike="noStrike" dirty="0">
                <a:solidFill>
                  <a:srgbClr val="000000"/>
                </a:solidFill>
                <a:effectLst/>
              </a:rPr>
              <a:t> The number of keywords for which your website currently ranks in the top 100</a:t>
            </a:r>
            <a:endParaRPr lang="en-US" b="0" i="0" dirty="0">
              <a:solidFill>
                <a:srgbClr val="000000"/>
              </a:solidFill>
              <a:effectLst/>
            </a:endParaRPr>
          </a:p>
          <a:p>
            <a:pPr algn="just">
              <a:buFont typeface="Arial" panose="020B0604020202020204" pitchFamily="34" charset="0"/>
              <a:buChar char="•"/>
            </a:pPr>
            <a:r>
              <a:rPr lang="en-US" b="1" i="0" u="none" strike="noStrike" dirty="0">
                <a:solidFill>
                  <a:srgbClr val="000000"/>
                </a:solidFill>
                <a:effectLst/>
              </a:rPr>
              <a:t>Ref. Domains:</a:t>
            </a:r>
            <a:r>
              <a:rPr lang="en-US" b="0" i="0" u="none" strike="noStrike" dirty="0">
                <a:solidFill>
                  <a:srgbClr val="000000"/>
                </a:solidFill>
                <a:effectLst/>
              </a:rPr>
              <a:t> The number of unique websites (domains) that link back to your website</a:t>
            </a:r>
            <a:endParaRPr lang="en-US" b="0" i="0" dirty="0">
              <a:solidFill>
                <a:srgbClr val="000000"/>
              </a:solidFill>
              <a:effectLst/>
            </a:endParaRPr>
          </a:p>
          <a:p>
            <a:pPr algn="just"/>
            <a:r>
              <a:rPr lang="en-US" b="0" i="0" u="none" strike="noStrike" dirty="0">
                <a:solidFill>
                  <a:srgbClr val="000000"/>
                </a:solidFill>
                <a:effectLst/>
              </a:rPr>
              <a:t>Scroll down the page to the “Traffic Analytics” widget. This measures your website’s total traffic from all sources (including organic traffic).</a:t>
            </a:r>
            <a:endParaRPr lang="en-US" b="0" i="0" dirty="0">
              <a:solidFill>
                <a:srgbClr val="000000"/>
              </a:solidFill>
              <a:effectLst/>
            </a:endParaRPr>
          </a:p>
          <a:p>
            <a:endParaRPr lang="en-IN" dirty="0"/>
          </a:p>
        </p:txBody>
      </p:sp>
    </p:spTree>
    <p:extLst>
      <p:ext uri="{BB962C8B-B14F-4D97-AF65-F5344CB8AC3E}">
        <p14:creationId xmlns:p14="http://schemas.microsoft.com/office/powerpoint/2010/main" val="2504292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How to Use SEO Analytics to Improve Website Performance</a:t>
            </a:r>
            <a:endParaRPr lang="en-IN" dirty="0"/>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Content Placeholder 5">
            <a:extLst>
              <a:ext uri="{FF2B5EF4-FFF2-40B4-BE49-F238E27FC236}">
                <a16:creationId xmlns:a16="http://schemas.microsoft.com/office/drawing/2014/main" id="{AE59E05B-4DD8-69F0-BF92-5F13EF40A58A}"/>
              </a:ext>
            </a:extLst>
          </p:cNvPr>
          <p:cNvSpPr>
            <a:spLocks noGrp="1"/>
          </p:cNvSpPr>
          <p:nvPr>
            <p:ph idx="1"/>
          </p:nvPr>
        </p:nvSpPr>
        <p:spPr/>
        <p:txBody>
          <a:bodyPr>
            <a:normAutofit/>
          </a:bodyPr>
          <a:lstStyle/>
          <a:p>
            <a:pPr algn="just"/>
            <a:r>
              <a:rPr lang="en-US" b="1" dirty="0">
                <a:solidFill>
                  <a:srgbClr val="000000"/>
                </a:solidFill>
              </a:rPr>
              <a:t>2</a:t>
            </a:r>
            <a:r>
              <a:rPr lang="en-US" b="1" i="0" dirty="0">
                <a:solidFill>
                  <a:srgbClr val="000000"/>
                </a:solidFill>
                <a:effectLst/>
              </a:rPr>
              <a:t>. Track SEO Analytics Over Time</a:t>
            </a:r>
          </a:p>
          <a:p>
            <a:pPr marL="0" indent="0" algn="just">
              <a:buNone/>
            </a:pPr>
            <a:r>
              <a:rPr lang="en-US" b="0" i="0" u="none" strike="noStrike" dirty="0">
                <a:solidFill>
                  <a:srgbClr val="000000"/>
                </a:solidFill>
                <a:effectLst/>
              </a:rPr>
              <a:t>The SEO Dashboard will automatically monitor metrics and update with new data.</a:t>
            </a:r>
            <a:endParaRPr lang="en-US" b="0" i="0" dirty="0">
              <a:solidFill>
                <a:srgbClr val="000000"/>
              </a:solidFill>
              <a:effectLst/>
            </a:endParaRPr>
          </a:p>
          <a:p>
            <a:pPr marL="0" indent="0" algn="just">
              <a:buNone/>
            </a:pPr>
            <a:r>
              <a:rPr lang="en-US" b="0" i="0" u="none" strike="noStrike" dirty="0">
                <a:solidFill>
                  <a:srgbClr val="000000"/>
                </a:solidFill>
                <a:effectLst/>
              </a:rPr>
              <a:t>Next to most metrics, you’ll see a change indicator. This shows whether that metric has gone up or down, and by how much, compared to the previous period.</a:t>
            </a:r>
            <a:endParaRPr lang="en-US" b="0" i="0" dirty="0">
              <a:solidFill>
                <a:srgbClr val="000000"/>
              </a:solidFill>
              <a:effectLst/>
            </a:endParaRPr>
          </a:p>
          <a:p>
            <a:pPr marL="0" indent="0" algn="just">
              <a:buNone/>
            </a:pPr>
            <a:r>
              <a:rPr lang="en-US" b="0" i="0" u="none" strike="noStrike" dirty="0">
                <a:solidFill>
                  <a:srgbClr val="000000"/>
                </a:solidFill>
                <a:effectLst/>
              </a:rPr>
              <a:t>Hover over the change indicator to get the details.</a:t>
            </a:r>
          </a:p>
          <a:p>
            <a:pPr marL="0" indent="0" algn="just">
              <a:buNone/>
            </a:pPr>
            <a:endParaRPr lang="en-US" b="0" i="0" dirty="0">
              <a:solidFill>
                <a:srgbClr val="000000"/>
              </a:solidFill>
              <a:effectLst/>
            </a:endParaRPr>
          </a:p>
          <a:p>
            <a:pPr marL="0" indent="0">
              <a:buNone/>
            </a:pPr>
            <a:endParaRPr lang="en-IN" dirty="0"/>
          </a:p>
        </p:txBody>
      </p:sp>
      <p:pic>
        <p:nvPicPr>
          <p:cNvPr id="10242" name="Picture 2" descr="&quot;Organic traffic&quot; metric change indicator shows &quot;-3,51%&quot;">
            <a:extLst>
              <a:ext uri="{FF2B5EF4-FFF2-40B4-BE49-F238E27FC236}">
                <a16:creationId xmlns:a16="http://schemas.microsoft.com/office/drawing/2014/main" id="{CB2D6B0C-7C2D-BF97-7B8B-1B689998F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081" y="3897119"/>
            <a:ext cx="8513628" cy="2414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884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How to Use SEO Analytics to Improve Website Performance</a:t>
            </a:r>
            <a:endParaRPr lang="en-IN" dirty="0"/>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Content Placeholder 5">
            <a:extLst>
              <a:ext uri="{FF2B5EF4-FFF2-40B4-BE49-F238E27FC236}">
                <a16:creationId xmlns:a16="http://schemas.microsoft.com/office/drawing/2014/main" id="{AE59E05B-4DD8-69F0-BF92-5F13EF40A58A}"/>
              </a:ext>
            </a:extLst>
          </p:cNvPr>
          <p:cNvSpPr>
            <a:spLocks noGrp="1"/>
          </p:cNvSpPr>
          <p:nvPr>
            <p:ph idx="1"/>
          </p:nvPr>
        </p:nvSpPr>
        <p:spPr/>
        <p:txBody>
          <a:bodyPr>
            <a:normAutofit lnSpcReduction="10000"/>
          </a:bodyPr>
          <a:lstStyle/>
          <a:p>
            <a:pPr marL="0" indent="0" algn="just">
              <a:buNone/>
            </a:pPr>
            <a:r>
              <a:rPr lang="en-US" b="1" dirty="0">
                <a:solidFill>
                  <a:srgbClr val="000000"/>
                </a:solidFill>
              </a:rPr>
              <a:t>3</a:t>
            </a:r>
            <a:r>
              <a:rPr lang="en-US" b="1" i="0" dirty="0">
                <a:solidFill>
                  <a:srgbClr val="000000"/>
                </a:solidFill>
                <a:effectLst/>
              </a:rPr>
              <a:t>. Continuously Review Your SEO Analytics</a:t>
            </a:r>
          </a:p>
          <a:p>
            <a:pPr algn="just"/>
            <a:r>
              <a:rPr lang="en-US" b="0" i="0" u="none" strike="noStrike" dirty="0">
                <a:solidFill>
                  <a:srgbClr val="000000"/>
                </a:solidFill>
                <a:effectLst/>
              </a:rPr>
              <a:t>Implement a review process that involves assessing your analytics data and creating specific action items based on the findings. </a:t>
            </a:r>
            <a:endParaRPr lang="en-US" b="0" i="0" dirty="0">
              <a:solidFill>
                <a:srgbClr val="000000"/>
              </a:solidFill>
              <a:effectLst/>
            </a:endParaRPr>
          </a:p>
          <a:p>
            <a:pPr algn="just"/>
            <a:r>
              <a:rPr lang="en-US" b="0" i="0" u="none" strike="noStrike" dirty="0">
                <a:solidFill>
                  <a:srgbClr val="000000"/>
                </a:solidFill>
                <a:effectLst/>
              </a:rPr>
              <a:t>This works in a three-step process:</a:t>
            </a:r>
            <a:endParaRPr lang="en-US" b="0" i="0" dirty="0">
              <a:solidFill>
                <a:srgbClr val="000000"/>
              </a:solidFill>
              <a:effectLst/>
            </a:endParaRPr>
          </a:p>
          <a:p>
            <a:pPr algn="just">
              <a:buFont typeface="+mj-lt"/>
              <a:buAutoNum type="arabicPeriod"/>
            </a:pPr>
            <a:r>
              <a:rPr lang="en-US" b="0" i="0" u="none" strike="noStrike" dirty="0">
                <a:solidFill>
                  <a:srgbClr val="000000"/>
                </a:solidFill>
                <a:effectLst/>
              </a:rPr>
              <a:t>Analyze the data and identify trends</a:t>
            </a:r>
            <a:endParaRPr lang="en-US" b="0" i="0" dirty="0">
              <a:solidFill>
                <a:srgbClr val="000000"/>
              </a:solidFill>
              <a:effectLst/>
            </a:endParaRPr>
          </a:p>
          <a:p>
            <a:pPr algn="just">
              <a:buFont typeface="+mj-lt"/>
              <a:buAutoNum type="arabicPeriod"/>
            </a:pPr>
            <a:r>
              <a:rPr lang="en-US" b="0" i="0" u="none" strike="noStrike" dirty="0">
                <a:solidFill>
                  <a:srgbClr val="000000"/>
                </a:solidFill>
                <a:effectLst/>
              </a:rPr>
              <a:t>Ask a question</a:t>
            </a:r>
            <a:endParaRPr lang="en-US" b="0" i="0" dirty="0">
              <a:solidFill>
                <a:srgbClr val="000000"/>
              </a:solidFill>
              <a:effectLst/>
            </a:endParaRPr>
          </a:p>
          <a:p>
            <a:pPr algn="just">
              <a:buFont typeface="+mj-lt"/>
              <a:buAutoNum type="arabicPeriod"/>
            </a:pPr>
            <a:r>
              <a:rPr lang="en-US" b="0" i="0" u="none" strike="noStrike" dirty="0">
                <a:solidFill>
                  <a:srgbClr val="000000"/>
                </a:solidFill>
                <a:effectLst/>
              </a:rPr>
              <a:t>Propose an action item</a:t>
            </a:r>
            <a:endParaRPr lang="en-US" b="0" i="0" dirty="0">
              <a:solidFill>
                <a:srgbClr val="000000"/>
              </a:solidFill>
              <a:effectLst/>
            </a:endParaRPr>
          </a:p>
          <a:p>
            <a:pPr algn="just"/>
            <a:r>
              <a:rPr lang="en-US" b="1" i="0" dirty="0">
                <a:solidFill>
                  <a:srgbClr val="000000"/>
                </a:solidFill>
                <a:effectLst/>
              </a:rPr>
              <a:t>Steer Your SEO Analytics to Success</a:t>
            </a:r>
          </a:p>
          <a:p>
            <a:pPr algn="just"/>
            <a:r>
              <a:rPr lang="en-US" b="0" i="0" u="none" strike="noStrike" dirty="0">
                <a:solidFill>
                  <a:srgbClr val="000000"/>
                </a:solidFill>
                <a:effectLst/>
              </a:rPr>
              <a:t>This 4-step approach to SEO analytics will keep you at the top of your game. It’s all about monitoring your website’s performance, identifying improvement opportunities, and fine-tuning your approach and strategy accordingly.</a:t>
            </a:r>
            <a:endParaRPr lang="en-US" b="0" i="0" dirty="0">
              <a:solidFill>
                <a:srgbClr val="000000"/>
              </a:solidFill>
              <a:effectLst/>
            </a:endParaRPr>
          </a:p>
          <a:p>
            <a:pPr marL="0" indent="0">
              <a:buNone/>
            </a:pPr>
            <a:endParaRPr lang="en-IN" dirty="0"/>
          </a:p>
        </p:txBody>
      </p:sp>
    </p:spTree>
    <p:extLst>
      <p:ext uri="{BB962C8B-B14F-4D97-AF65-F5344CB8AC3E}">
        <p14:creationId xmlns:p14="http://schemas.microsoft.com/office/powerpoint/2010/main" val="2713676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9CF3-5C66-47E1-8773-1AD30262E808}"/>
              </a:ext>
            </a:extLst>
          </p:cNvPr>
          <p:cNvSpPr>
            <a:spLocks noGrp="1"/>
          </p:cNvSpPr>
          <p:nvPr>
            <p:ph type="title"/>
          </p:nvPr>
        </p:nvSpPr>
        <p:spPr>
          <a:xfrm>
            <a:off x="838200" y="22225"/>
            <a:ext cx="10515600" cy="1325563"/>
          </a:xfrm>
        </p:spPr>
        <p:txBody>
          <a:bodyPr/>
          <a:lstStyle/>
          <a:p>
            <a:pPr algn="ctr"/>
            <a:r>
              <a:rPr lang="en-IN" b="1" dirty="0">
                <a:solidFill>
                  <a:srgbClr val="C00000"/>
                </a:solidFill>
                <a:latin typeface="Times New Roman" pitchFamily="18" charset="0"/>
                <a:cs typeface="Times New Roman" pitchFamily="18" charset="0"/>
              </a:rPr>
              <a:t>References</a:t>
            </a:r>
            <a:endParaRPr lang="en-US" b="1" dirty="0"/>
          </a:p>
        </p:txBody>
      </p:sp>
      <p:sp>
        <p:nvSpPr>
          <p:cNvPr id="3" name="Content Placeholder 2">
            <a:extLst>
              <a:ext uri="{FF2B5EF4-FFF2-40B4-BE49-F238E27FC236}">
                <a16:creationId xmlns:a16="http://schemas.microsoft.com/office/drawing/2014/main" id="{2429C1C9-571A-41C5-AF2B-1FE61DD740DD}"/>
              </a:ext>
            </a:extLst>
          </p:cNvPr>
          <p:cNvSpPr>
            <a:spLocks noGrp="1"/>
          </p:cNvSpPr>
          <p:nvPr>
            <p:ph idx="1"/>
          </p:nvPr>
        </p:nvSpPr>
        <p:spPr>
          <a:xfrm>
            <a:off x="533683" y="1050925"/>
            <a:ext cx="11367407" cy="5487987"/>
          </a:xfrm>
        </p:spPr>
        <p:txBody>
          <a:bodyPr>
            <a:noAutofit/>
          </a:bodyPr>
          <a:lstStyle/>
          <a:p>
            <a:r>
              <a:rPr lang="en-IN" sz="2000" b="1" dirty="0"/>
              <a:t>Books and Journals</a:t>
            </a:r>
          </a:p>
          <a:p>
            <a:r>
              <a:rPr lang="en-US" sz="2000" dirty="0">
                <a:effectLst/>
                <a:ea typeface="Calibri" panose="020F0502020204030204" pitchFamily="34" charset="0"/>
              </a:rPr>
              <a:t>Eric </a:t>
            </a:r>
            <a:r>
              <a:rPr lang="en-US" sz="2000" dirty="0" err="1">
                <a:effectLst/>
                <a:ea typeface="Calibri" panose="020F0502020204030204" pitchFamily="34" charset="0"/>
              </a:rPr>
              <a:t>Enge</a:t>
            </a:r>
            <a:r>
              <a:rPr lang="en-US" sz="2000" dirty="0">
                <a:effectLst/>
                <a:ea typeface="Calibri" panose="020F0502020204030204" pitchFamily="34" charset="0"/>
              </a:rPr>
              <a:t>, Stephan Spencer, Rand </a:t>
            </a:r>
            <a:r>
              <a:rPr lang="en-US" sz="2000" dirty="0" err="1">
                <a:effectLst/>
                <a:ea typeface="Calibri" panose="020F0502020204030204" pitchFamily="34" charset="0"/>
              </a:rPr>
              <a:t>Fishkin</a:t>
            </a:r>
            <a:r>
              <a:rPr lang="en-US" sz="2000" dirty="0">
                <a:effectLst/>
                <a:ea typeface="Calibri" panose="020F0502020204030204" pitchFamily="34" charset="0"/>
              </a:rPr>
              <a:t>, Jessie C </a:t>
            </a:r>
            <a:r>
              <a:rPr lang="en-US" sz="2000" dirty="0" err="1">
                <a:effectLst/>
                <a:ea typeface="Calibri" panose="020F0502020204030204" pitchFamily="34" charset="0"/>
              </a:rPr>
              <a:t>Stricchiola</a:t>
            </a:r>
            <a:r>
              <a:rPr lang="en-US" sz="2000" dirty="0">
                <a:effectLst/>
                <a:ea typeface="Calibri" panose="020F0502020204030204" pitchFamily="34" charset="0"/>
              </a:rPr>
              <a:t>, “The Art of SEO : Mastering Search Engine</a:t>
            </a:r>
            <a:r>
              <a:rPr lang="en-US" sz="2000" spc="-260" dirty="0">
                <a:effectLst/>
                <a:ea typeface="Calibri" panose="020F0502020204030204" pitchFamily="34" charset="0"/>
              </a:rPr>
              <a:t> </a:t>
            </a:r>
            <a:r>
              <a:rPr lang="en-US" sz="2000" dirty="0">
                <a:effectLst/>
                <a:ea typeface="Calibri" panose="020F0502020204030204" pitchFamily="34" charset="0"/>
              </a:rPr>
              <a:t>Optimization”,</a:t>
            </a:r>
            <a:r>
              <a:rPr lang="en-US" sz="2000" spc="-5" dirty="0">
                <a:effectLst/>
                <a:ea typeface="Calibri" panose="020F0502020204030204" pitchFamily="34" charset="0"/>
              </a:rPr>
              <a:t> </a:t>
            </a:r>
            <a:r>
              <a:rPr lang="en-US" sz="2000" dirty="0">
                <a:effectLst/>
                <a:ea typeface="Calibri" panose="020F0502020204030204" pitchFamily="34" charset="0"/>
              </a:rPr>
              <a:t>O'Reilly</a:t>
            </a:r>
            <a:r>
              <a:rPr lang="en-US" sz="2000" spc="-10" dirty="0">
                <a:effectLst/>
                <a:ea typeface="Calibri" panose="020F0502020204030204" pitchFamily="34" charset="0"/>
              </a:rPr>
              <a:t> </a:t>
            </a:r>
            <a:r>
              <a:rPr lang="en-US" sz="2000" dirty="0">
                <a:effectLst/>
                <a:ea typeface="Calibri" panose="020F0502020204030204" pitchFamily="34" charset="0"/>
              </a:rPr>
              <a:t>Media,</a:t>
            </a:r>
            <a:r>
              <a:rPr lang="en-US" sz="2000" spc="-10" dirty="0">
                <a:effectLst/>
                <a:ea typeface="Calibri" panose="020F0502020204030204" pitchFamily="34" charset="0"/>
              </a:rPr>
              <a:t> </a:t>
            </a:r>
            <a:r>
              <a:rPr lang="en-US" sz="2000" dirty="0">
                <a:effectLst/>
                <a:ea typeface="Calibri" panose="020F0502020204030204" pitchFamily="34" charset="0"/>
              </a:rPr>
              <a:t>October,2009.</a:t>
            </a:r>
          </a:p>
          <a:p>
            <a:r>
              <a:rPr lang="en-IN" sz="2000" dirty="0">
                <a:hlinkClick r:id="rId2"/>
              </a:rPr>
              <a:t>https://www.hubspot.com/hs-fs/hub/53/file-13221845-pdf/docs/ebooks/introduction-to-seo-ebook.pdf</a:t>
            </a:r>
            <a:endParaRPr lang="en-IN" sz="2000" dirty="0"/>
          </a:p>
          <a:p>
            <a:r>
              <a:rPr lang="en-IN" sz="2000" dirty="0"/>
              <a:t>Fhttps://www.startupgeeks.it/wp-content/uploads/2018/12/ebook-seo-sej-complete-guide-2018.pdf</a:t>
            </a:r>
          </a:p>
          <a:p>
            <a:pPr marL="0" indent="0">
              <a:buNone/>
            </a:pPr>
            <a:endParaRPr lang="en-IN" sz="2000" dirty="0"/>
          </a:p>
          <a:p>
            <a:r>
              <a:rPr lang="en-IN" sz="2000" b="1" dirty="0"/>
              <a:t>Video Link-</a:t>
            </a:r>
            <a:endParaRPr lang="en-IN" sz="2000" b="1" dirty="0">
              <a:hlinkClick r:id="rId3"/>
            </a:endParaRPr>
          </a:p>
          <a:p>
            <a:r>
              <a:rPr lang="en-IN" sz="2000" dirty="0">
                <a:hlinkClick r:id="rId4"/>
              </a:rPr>
              <a:t>https://www.youtube.com/watch?v=bLUkIgY8MTE&amp;list=PLjVLYmrlmjGdNxIBIdaDEHtI4gAxaYoq1&amp;ab_channel=WsCubeTech</a:t>
            </a:r>
            <a:endParaRPr lang="en-IN" sz="2000" dirty="0"/>
          </a:p>
          <a:p>
            <a:r>
              <a:rPr lang="en-IN" sz="2000" dirty="0">
                <a:hlinkClick r:id="rId5"/>
              </a:rPr>
              <a:t>https://www.youtube.com/watch?v=83RXYrqRLeM&amp;list=PLNfnAKZ4Zsar3Jwb59D0dJeQ-RnsaqpoT&amp;ab_channel=UmarTazkeer</a:t>
            </a:r>
            <a:endParaRPr lang="en-IN" sz="2000" dirty="0"/>
          </a:p>
          <a:p>
            <a:pPr marL="0" indent="0">
              <a:buNone/>
            </a:pPr>
            <a:endParaRPr lang="en-IN" sz="2000" dirty="0"/>
          </a:p>
          <a:p>
            <a:r>
              <a:rPr lang="en-IN" sz="2000" b="1" dirty="0"/>
              <a:t>Web Link-</a:t>
            </a:r>
          </a:p>
          <a:p>
            <a:r>
              <a:rPr lang="en-IN" sz="2000" dirty="0">
                <a:hlinkClick r:id="rId6"/>
              </a:rPr>
              <a:t>https://www.semrush.com/blog/seo-analytics/</a:t>
            </a:r>
            <a:endParaRPr lang="en-IN" sz="2000" dirty="0"/>
          </a:p>
          <a:p>
            <a:r>
              <a:rPr lang="en-IN" sz="2000" dirty="0">
                <a:hlinkClick r:id="rId7"/>
              </a:rPr>
              <a:t>https://www.tutorialspoint.com/seo/index.htm</a:t>
            </a:r>
            <a:endParaRPr lang="en-IN" sz="2000" dirty="0"/>
          </a:p>
          <a:p>
            <a:pPr marL="0" indent="0">
              <a:buNone/>
            </a:pPr>
            <a:endParaRPr lang="en-IN" sz="2000" dirty="0"/>
          </a:p>
        </p:txBody>
      </p:sp>
      <p:sp>
        <p:nvSpPr>
          <p:cNvPr id="4" name="Slide Number Placeholder 3">
            <a:extLst>
              <a:ext uri="{FF2B5EF4-FFF2-40B4-BE49-F238E27FC236}">
                <a16:creationId xmlns:a16="http://schemas.microsoft.com/office/drawing/2014/main" id="{8BC20F59-2A94-47E2-B985-08CB9040875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8875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What is Search Engine Optimization?</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p:txBody>
          <a:bodyPr/>
          <a:lstStyle/>
          <a:p>
            <a:r>
              <a:rPr lang="en-US" dirty="0"/>
              <a:t>SEO, which stands for Search Engine Optimization, is a crucial aspect of digital marketing and online visibility. It involves optimizing a website or online content to improve its visibility and ranking in search engine results pages (SERPs). </a:t>
            </a:r>
          </a:p>
          <a:p>
            <a:pPr marL="0" indent="0">
              <a:buNone/>
            </a:pPr>
            <a:endParaRPr lang="en-US" dirty="0"/>
          </a:p>
          <a:p>
            <a:pPr marL="0" indent="0">
              <a:buNone/>
            </a:pPr>
            <a:endParaRPr lang="en-IN" dirty="0"/>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A15AC2C-2D3E-CD90-1371-7B82E0BBCF47}"/>
              </a:ext>
            </a:extLst>
          </p:cNvPr>
          <p:cNvPicPr>
            <a:picLocks noChangeAspect="1"/>
          </p:cNvPicPr>
          <p:nvPr/>
        </p:nvPicPr>
        <p:blipFill>
          <a:blip r:embed="rId2"/>
          <a:stretch>
            <a:fillRect/>
          </a:stretch>
        </p:blipFill>
        <p:spPr>
          <a:xfrm>
            <a:off x="3893879" y="3042801"/>
            <a:ext cx="3924848" cy="3134162"/>
          </a:xfrm>
          <a:prstGeom prst="rect">
            <a:avLst/>
          </a:prstGeom>
        </p:spPr>
      </p:pic>
    </p:spTree>
    <p:extLst>
      <p:ext uri="{BB962C8B-B14F-4D97-AF65-F5344CB8AC3E}">
        <p14:creationId xmlns:p14="http://schemas.microsoft.com/office/powerpoint/2010/main" val="2639250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What is SEO Analytics</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p:txBody>
          <a:bodyPr>
            <a:normAutofit fontScale="85000" lnSpcReduction="20000"/>
          </a:bodyPr>
          <a:lstStyle/>
          <a:p>
            <a:pPr algn="just"/>
            <a:r>
              <a:rPr lang="en-US" b="0" i="0" u="none" strike="noStrike" dirty="0">
                <a:solidFill>
                  <a:srgbClr val="000000"/>
                </a:solidFill>
                <a:effectLst/>
              </a:rPr>
              <a:t>SEO analytics are a collection of key performance indicators (KPIs) and metrics. These insights help you understand how well your website is performing in search engines. Plus, they identify opportunities for improving </a:t>
            </a:r>
            <a:r>
              <a:rPr lang="en-US" b="0" i="0" strike="noStrike" dirty="0">
                <a:effectLst/>
              </a:rPr>
              <a:t>search engine results pages (SERPs) </a:t>
            </a:r>
            <a:r>
              <a:rPr lang="en-US" b="0" i="0" u="none" strike="noStrike" dirty="0">
                <a:solidFill>
                  <a:srgbClr val="000000"/>
                </a:solidFill>
                <a:effectLst/>
              </a:rPr>
              <a:t>rankings, website traffic, and conversions.</a:t>
            </a:r>
          </a:p>
          <a:p>
            <a:pPr marL="0" indent="0" algn="just">
              <a:buNone/>
            </a:pPr>
            <a:r>
              <a:rPr lang="en-US" b="0" i="0" dirty="0">
                <a:solidFill>
                  <a:srgbClr val="000000"/>
                </a:solidFill>
                <a:effectLst/>
              </a:rPr>
              <a:t>Analytics for SEO usually include metrics and KPIs like:</a:t>
            </a:r>
          </a:p>
          <a:p>
            <a:pPr algn="just"/>
            <a:r>
              <a:rPr lang="en-US" b="0" i="0" dirty="0">
                <a:solidFill>
                  <a:srgbClr val="000000"/>
                </a:solidFill>
                <a:effectLst/>
              </a:rPr>
              <a:t>Organic traffic</a:t>
            </a:r>
          </a:p>
          <a:p>
            <a:pPr algn="just"/>
            <a:r>
              <a:rPr lang="en-US" b="0" i="0" dirty="0">
                <a:solidFill>
                  <a:srgbClr val="000000"/>
                </a:solidFill>
                <a:effectLst/>
              </a:rPr>
              <a:t>Keyword rankings</a:t>
            </a:r>
          </a:p>
          <a:p>
            <a:pPr algn="just"/>
            <a:r>
              <a:rPr lang="en-US" b="0" i="0" dirty="0">
                <a:solidFill>
                  <a:srgbClr val="000000"/>
                </a:solidFill>
                <a:effectLst/>
              </a:rPr>
              <a:t>Average ranking</a:t>
            </a:r>
          </a:p>
          <a:p>
            <a:pPr algn="just"/>
            <a:r>
              <a:rPr lang="en-US" b="0" i="0" dirty="0">
                <a:solidFill>
                  <a:srgbClr val="000000"/>
                </a:solidFill>
                <a:effectLst/>
              </a:rPr>
              <a:t>Impressions</a:t>
            </a:r>
          </a:p>
          <a:p>
            <a:pPr algn="just"/>
            <a:r>
              <a:rPr lang="en-US" b="0" i="0" dirty="0">
                <a:solidFill>
                  <a:srgbClr val="000000"/>
                </a:solidFill>
                <a:effectLst/>
              </a:rPr>
              <a:t>Clicks</a:t>
            </a:r>
          </a:p>
          <a:p>
            <a:pPr algn="just"/>
            <a:r>
              <a:rPr lang="en-US" b="0" i="0" dirty="0">
                <a:solidFill>
                  <a:srgbClr val="000000"/>
                </a:solidFill>
                <a:effectLst/>
              </a:rPr>
              <a:t>Click-through rate (CTR)</a:t>
            </a:r>
          </a:p>
          <a:p>
            <a:pPr algn="just"/>
            <a:r>
              <a:rPr lang="en-US" b="0" i="0" dirty="0">
                <a:solidFill>
                  <a:srgbClr val="000000"/>
                </a:solidFill>
                <a:effectLst/>
              </a:rPr>
              <a:t>Domain authority (also known as domain rating or website authority)</a:t>
            </a:r>
          </a:p>
          <a:p>
            <a:pPr algn="just"/>
            <a:r>
              <a:rPr lang="en-US" b="0" i="0" dirty="0">
                <a:solidFill>
                  <a:srgbClr val="000000"/>
                </a:solidFill>
                <a:effectLst/>
              </a:rPr>
              <a:t>Referring domains</a:t>
            </a:r>
          </a:p>
          <a:p>
            <a:pPr algn="just"/>
            <a:r>
              <a:rPr lang="en-US" b="0" i="0" dirty="0">
                <a:solidFill>
                  <a:srgbClr val="000000"/>
                </a:solidFill>
                <a:effectLst/>
              </a:rPr>
              <a:t>Backlinks</a:t>
            </a:r>
          </a:p>
          <a:p>
            <a:pPr marL="0" indent="0">
              <a:buNone/>
            </a:pPr>
            <a:endParaRPr lang="en-US" dirty="0"/>
          </a:p>
          <a:p>
            <a:pPr marL="0" indent="0">
              <a:buNone/>
            </a:pPr>
            <a:endParaRPr lang="en-IN" dirty="0"/>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24777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What is SEO Analytics</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p:txBody>
          <a:bodyPr>
            <a:normAutofit/>
          </a:bodyPr>
          <a:lstStyle/>
          <a:p>
            <a:pPr algn="just"/>
            <a:r>
              <a:rPr lang="en-US" b="0" i="0" u="none" strike="noStrike" dirty="0">
                <a:solidFill>
                  <a:srgbClr val="000000"/>
                </a:solidFill>
                <a:effectLst/>
              </a:rPr>
              <a:t>While both metrics and KPIs are quantifiable values, the former tend to be operational or tactical. Basically, metrics are data points used to measure user engagement, organic traffic, conversions, and other aspects related to SEO. </a:t>
            </a:r>
            <a:endParaRPr lang="en-US" b="0" i="0" dirty="0">
              <a:solidFill>
                <a:srgbClr val="000000"/>
              </a:solidFill>
              <a:effectLst/>
            </a:endParaRPr>
          </a:p>
          <a:p>
            <a:pPr algn="just"/>
            <a:r>
              <a:rPr lang="en-US" b="0" i="0" u="none" strike="noStrike" dirty="0">
                <a:solidFill>
                  <a:srgbClr val="000000"/>
                </a:solidFill>
                <a:effectLst/>
              </a:rPr>
              <a:t>KPIs, on the other hand, provide the insights you need to measure your progress against set goals. For example, you can track your rankings for specific keywords. Or check the number of bookings coming from your site. </a:t>
            </a:r>
            <a:endParaRPr lang="en-US" b="0" i="0" dirty="0">
              <a:solidFill>
                <a:srgbClr val="000000"/>
              </a:solidFill>
              <a:effectLst/>
            </a:endParaRPr>
          </a:p>
          <a:p>
            <a:pPr marL="0" indent="0">
              <a:buNone/>
            </a:pPr>
            <a:endParaRPr lang="en-IN" dirty="0"/>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42324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SEO Analytics vs. General Website Analytics</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p:txBody>
          <a:bodyPr>
            <a:normAutofit/>
          </a:bodyPr>
          <a:lstStyle/>
          <a:p>
            <a:pPr marL="0" indent="0">
              <a:buNone/>
            </a:pPr>
            <a:r>
              <a:rPr lang="en-US" dirty="0"/>
              <a:t>General website analytics tell you about the behavior of users on your website. SEO web analytics show you how your site is performing on search engines.</a:t>
            </a:r>
          </a:p>
          <a:p>
            <a:pPr marL="0" indent="0">
              <a:buNone/>
            </a:pPr>
            <a:r>
              <a:rPr lang="en-US" dirty="0"/>
              <a:t>They’re not quite the same.</a:t>
            </a:r>
          </a:p>
          <a:p>
            <a:pPr marL="0" indent="0">
              <a:buNone/>
            </a:pPr>
            <a:r>
              <a:rPr lang="en-US" dirty="0"/>
              <a:t>You’re probably familiar with web analytics tools like Google Analytics. They provide metrics like users, page views, bounce rate, conversion rate, and session duration. </a:t>
            </a:r>
          </a:p>
          <a:p>
            <a:pPr marL="0" indent="0">
              <a:buNone/>
            </a:pPr>
            <a:endParaRPr lang="en-US" dirty="0"/>
          </a:p>
          <a:p>
            <a:pPr marL="0" indent="0">
              <a:buNone/>
            </a:pPr>
            <a:endParaRPr lang="en-US" dirty="0"/>
          </a:p>
          <a:p>
            <a:pPr marL="0" indent="0">
              <a:buNone/>
            </a:pPr>
            <a:endParaRPr lang="en-IN" dirty="0"/>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026" name="Picture 2" descr="Zoomed ">
            <a:extLst>
              <a:ext uri="{FF2B5EF4-FFF2-40B4-BE49-F238E27FC236}">
                <a16:creationId xmlns:a16="http://schemas.microsoft.com/office/drawing/2014/main" id="{5A1BBEF4-702E-8256-807A-FB324A5C0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8407" y="4015814"/>
            <a:ext cx="3613212" cy="255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164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SEO Analytics vs. General Website Analytics</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p:txBody>
          <a:bodyPr>
            <a:normAutofit/>
          </a:bodyPr>
          <a:lstStyle/>
          <a:p>
            <a:pPr algn="just"/>
            <a:r>
              <a:rPr lang="en-US" dirty="0"/>
              <a:t>Web analytics give you a broad view of how website visitors interact with your site, your site’s overall user experience, and your digital marketing performance. For tracking SEO, Google Analytics can only provide high-level data about how much traffic your site has received from search engines. On the other hand, SEO data from a reputable SEO tool or services like Google Search Console help you see how your site appears in search. They indicate which search terms return pages from your site. And how you can optimize your SEO efforts to bring in more traffic. It’s like an indoor security camera versus an outdoor security camera. </a:t>
            </a:r>
          </a:p>
          <a:p>
            <a:pPr algn="just"/>
            <a:r>
              <a:rPr lang="en-US" dirty="0"/>
              <a:t>SEO analytics tell you how people got to your home (your site). Website analytics tell you what happens once they’re inside. </a:t>
            </a:r>
            <a:endParaRPr lang="en-IN" dirty="0"/>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91750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CC43-1BCB-5E9F-72D2-BB2578D4A192}"/>
              </a:ext>
            </a:extLst>
          </p:cNvPr>
          <p:cNvSpPr>
            <a:spLocks noGrp="1"/>
          </p:cNvSpPr>
          <p:nvPr>
            <p:ph type="title"/>
          </p:nvPr>
        </p:nvSpPr>
        <p:spPr/>
        <p:txBody>
          <a:bodyPr/>
          <a:lstStyle/>
          <a:p>
            <a:r>
              <a:rPr lang="en-US" dirty="0"/>
              <a:t>SEO Analytics vs. General Website Analytics</a:t>
            </a:r>
            <a:endParaRPr lang="en-IN" dirty="0"/>
          </a:p>
        </p:txBody>
      </p:sp>
      <p:sp>
        <p:nvSpPr>
          <p:cNvPr id="3" name="Content Placeholder 2">
            <a:extLst>
              <a:ext uri="{FF2B5EF4-FFF2-40B4-BE49-F238E27FC236}">
                <a16:creationId xmlns:a16="http://schemas.microsoft.com/office/drawing/2014/main" id="{555D4F4A-6890-BC05-803D-D4D74EAA1567}"/>
              </a:ext>
            </a:extLst>
          </p:cNvPr>
          <p:cNvSpPr>
            <a:spLocks noGrp="1"/>
          </p:cNvSpPr>
          <p:nvPr>
            <p:ph idx="1"/>
          </p:nvPr>
        </p:nvSpPr>
        <p:spPr/>
        <p:txBody>
          <a:bodyPr>
            <a:normAutofit/>
          </a:bodyPr>
          <a:lstStyle/>
          <a:p>
            <a:pPr marL="0" indent="0" algn="just">
              <a:buNone/>
            </a:pPr>
            <a:r>
              <a:rPr lang="en-US" dirty="0"/>
              <a:t>Some common SEO metrics fall into both camps. </a:t>
            </a:r>
          </a:p>
          <a:p>
            <a:pPr marL="0" indent="0" algn="just">
              <a:buNone/>
            </a:pPr>
            <a:r>
              <a:rPr lang="en-US" dirty="0"/>
              <a:t>For instance, if you analyze the conversion rate of SEO traffic, it would include: </a:t>
            </a:r>
          </a:p>
          <a:p>
            <a:pPr algn="just"/>
            <a:r>
              <a:rPr lang="en-US" dirty="0"/>
              <a:t>How they got to your site (from search engines)</a:t>
            </a:r>
          </a:p>
          <a:p>
            <a:pPr algn="just"/>
            <a:r>
              <a:rPr lang="en-US" dirty="0"/>
              <a:t>Their behavior on your website (conversion rate)</a:t>
            </a:r>
          </a:p>
          <a:p>
            <a:pPr marL="0" indent="0" algn="just">
              <a:buNone/>
            </a:pPr>
            <a:r>
              <a:rPr lang="en-US" dirty="0"/>
              <a:t>When it comes to tracking analytics, SEO data is a key component of understanding your website’s overall performance.</a:t>
            </a:r>
            <a:endParaRPr lang="en-IN" dirty="0"/>
          </a:p>
        </p:txBody>
      </p:sp>
      <p:sp>
        <p:nvSpPr>
          <p:cNvPr id="4" name="Slide Number Placeholder 3">
            <a:extLst>
              <a:ext uri="{FF2B5EF4-FFF2-40B4-BE49-F238E27FC236}">
                <a16:creationId xmlns:a16="http://schemas.microsoft.com/office/drawing/2014/main" id="{BABF362F-23FC-D0E7-E780-8EDC6417CA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DBBEF-AA6C-4BA6-85B2-A17D7F280E3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170065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2982</Words>
  <Application>Microsoft Office PowerPoint</Application>
  <PresentationFormat>Widescreen</PresentationFormat>
  <Paragraphs>244</Paragraphs>
  <Slides>33</Slides>
  <Notes>0</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33</vt:i4>
      </vt:variant>
    </vt:vector>
  </HeadingPairs>
  <TitlesOfParts>
    <vt:vector size="45" baseType="lpstr">
      <vt:lpstr>Arial</vt:lpstr>
      <vt:lpstr>Arial Black</vt:lpstr>
      <vt:lpstr>Calibri</vt:lpstr>
      <vt:lpstr>Calibri Light</vt:lpstr>
      <vt:lpstr>Casper</vt:lpstr>
      <vt:lpstr>Factor A</vt:lpstr>
      <vt:lpstr>Inter</vt:lpstr>
      <vt:lpstr>Raleway ExtraBold</vt:lpstr>
      <vt:lpstr>Times New Roman</vt:lpstr>
      <vt:lpstr>Office Theme</vt:lpstr>
      <vt:lpstr>1_Office Theme</vt:lpstr>
      <vt:lpstr>CorelDRAW</vt:lpstr>
      <vt:lpstr>PowerPoint Presentation</vt:lpstr>
      <vt:lpstr>Syllabus</vt:lpstr>
      <vt:lpstr>CONTENTS</vt:lpstr>
      <vt:lpstr>What is Search Engine Optimization?</vt:lpstr>
      <vt:lpstr>What is SEO Analytics</vt:lpstr>
      <vt:lpstr>What is SEO Analytics</vt:lpstr>
      <vt:lpstr>SEO Analytics vs. General Website Analytics</vt:lpstr>
      <vt:lpstr>SEO Analytics vs. General Website Analytics</vt:lpstr>
      <vt:lpstr>SEO Analytics vs. General Website Analytics</vt:lpstr>
      <vt:lpstr>Why Are SEO Analytics Important?</vt:lpstr>
      <vt:lpstr>How to Use SEO Analytics to Improve Website Performance</vt:lpstr>
      <vt:lpstr>How to Use SEO Analytics to Improve Website Performance</vt:lpstr>
      <vt:lpstr>Steps to track your metrics and achieve higher search engine rankings. </vt:lpstr>
      <vt:lpstr>Steps to track your metrics and achieve higher search engine rankings. </vt:lpstr>
      <vt:lpstr>Steps to track your metrics and achieve higher search engine rankings. </vt:lpstr>
      <vt:lpstr>Steps to track your metrics and achieve higher search engine rankings. </vt:lpstr>
      <vt:lpstr>Steps to track your metrics and achieve higher search engine rankings. </vt:lpstr>
      <vt:lpstr>Steps to track your metrics and achieve higher search engine rankings. </vt:lpstr>
      <vt:lpstr>Steps to track your metrics and achieve higher search engine rankings. </vt:lpstr>
      <vt:lpstr>Steps to track your metrics and achieve higher search engine rankings. </vt:lpstr>
      <vt:lpstr>Steps to track your metrics and achieve higher search engine rankings. </vt:lpstr>
      <vt:lpstr>Steps to track your metrics and achieve higher search engine rankings. </vt:lpstr>
      <vt:lpstr>Steps to track your metrics and achieve higher search engine rankings. </vt:lpstr>
      <vt:lpstr>Steps to track your metrics and achieve higher search engine rankings. </vt:lpstr>
      <vt:lpstr>Steps to track your metrics and achieve higher search engine rankings. </vt:lpstr>
      <vt:lpstr>Steps to track your metrics and achieve higher search engine rankings. </vt:lpstr>
      <vt:lpstr>Steps to track your metrics and achieve higher search engine rankings. </vt:lpstr>
      <vt:lpstr>Steps to track your metrics and achieve higher search engine rankings. </vt:lpstr>
      <vt:lpstr>How to Use SEO Analytics to Improve Website Performance</vt:lpstr>
      <vt:lpstr>How to Use SEO Analytics to Improve Website Performance</vt:lpstr>
      <vt:lpstr>How to Use SEO Analytics to Improve Website Performance</vt:lpstr>
      <vt:lpstr>How to Use SEO Analytics to Improve Website Performance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Akshita Uppal</dc:creator>
  <cp:lastModifiedBy>Sourabh Budhiraja</cp:lastModifiedBy>
  <cp:revision>1</cp:revision>
  <dcterms:created xsi:type="dcterms:W3CDTF">2023-12-25T09:02:07Z</dcterms:created>
  <dcterms:modified xsi:type="dcterms:W3CDTF">2024-01-09T17:30:44Z</dcterms:modified>
</cp:coreProperties>
</file>